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84" r:id="rId1"/>
  </p:sldMasterIdLst>
  <p:notesMasterIdLst>
    <p:notesMasterId r:id="rId32"/>
  </p:notesMasterIdLst>
  <p:handoutMasterIdLst>
    <p:handoutMasterId r:id="rId33"/>
  </p:handoutMasterIdLst>
  <p:sldIdLst>
    <p:sldId id="302" r:id="rId2"/>
    <p:sldId id="303" r:id="rId3"/>
    <p:sldId id="304" r:id="rId4"/>
    <p:sldId id="305" r:id="rId5"/>
    <p:sldId id="306" r:id="rId6"/>
    <p:sldId id="307" r:id="rId7"/>
    <p:sldId id="308" r:id="rId8"/>
    <p:sldId id="309" r:id="rId9"/>
    <p:sldId id="290" r:id="rId10"/>
    <p:sldId id="297" r:id="rId11"/>
    <p:sldId id="298" r:id="rId12"/>
    <p:sldId id="294" r:id="rId13"/>
    <p:sldId id="299" r:id="rId14"/>
    <p:sldId id="300" r:id="rId15"/>
    <p:sldId id="301" r:id="rId16"/>
    <p:sldId id="282" r:id="rId17"/>
    <p:sldId id="283" r:id="rId18"/>
    <p:sldId id="313" r:id="rId19"/>
    <p:sldId id="314" r:id="rId20"/>
    <p:sldId id="315" r:id="rId21"/>
    <p:sldId id="316" r:id="rId22"/>
    <p:sldId id="317" r:id="rId23"/>
    <p:sldId id="318" r:id="rId24"/>
    <p:sldId id="319" r:id="rId25"/>
    <p:sldId id="320" r:id="rId26"/>
    <p:sldId id="321" r:id="rId27"/>
    <p:sldId id="322" r:id="rId28"/>
    <p:sldId id="323" r:id="rId29"/>
    <p:sldId id="324" r:id="rId30"/>
    <p:sldId id="325"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161656-610E-4AAF-982D-379B99F12D6F}">
          <p14:sldIdLst>
            <p14:sldId id="302"/>
            <p14:sldId id="303"/>
          </p14:sldIdLst>
        </p14:section>
        <p14:section name="Phần 1" id="{530C74C7-DDA3-4E28-9F67-4042E86C4593}">
          <p14:sldIdLst>
            <p14:sldId id="304"/>
            <p14:sldId id="305"/>
            <p14:sldId id="306"/>
            <p14:sldId id="307"/>
          </p14:sldIdLst>
        </p14:section>
        <p14:section name="Phần 2" id="{02C9D7B7-89BB-4DCA-A791-97C3A52DE17C}">
          <p14:sldIdLst>
            <p14:sldId id="308"/>
            <p14:sldId id="309"/>
            <p14:sldId id="290"/>
            <p14:sldId id="297"/>
            <p14:sldId id="298"/>
            <p14:sldId id="294"/>
            <p14:sldId id="299"/>
            <p14:sldId id="300"/>
            <p14:sldId id="301"/>
            <p14:sldId id="282"/>
            <p14:sldId id="283"/>
          </p14:sldIdLst>
        </p14:section>
        <p14:section name="Phần 3" id="{1567256A-7A24-4808-BAF1-FC74DE9B91FD}">
          <p14:sldIdLst>
            <p14:sldId id="313"/>
            <p14:sldId id="314"/>
            <p14:sldId id="315"/>
            <p14:sldId id="316"/>
            <p14:sldId id="317"/>
            <p14:sldId id="318"/>
            <p14:sldId id="319"/>
          </p14:sldIdLst>
        </p14:section>
        <p14:section name="Phần 4" id="{0119397F-B8F4-411F-8E12-43E021DE93C1}">
          <p14:sldIdLst>
            <p14:sldId id="320"/>
            <p14:sldId id="321"/>
            <p14:sldId id="322"/>
            <p14:sldId id="323"/>
            <p14:sldId id="324"/>
          </p14:sldIdLst>
        </p14:section>
        <p14:section name="Phần 5" id="{166046F7-2128-4F16-8B73-FFB3DA3A6BC5}">
          <p14:sldIdLst>
            <p14:sldId id="32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034"/>
    <a:srgbClr val="E59C0A"/>
    <a:srgbClr val="E7BB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C5C0C5-15A9-4A15-A47E-9C8935D6E0B5}" v="3" dt="2024-07-12T09:59:01.7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79511" autoAdjust="0"/>
  </p:normalViewPr>
  <p:slideViewPr>
    <p:cSldViewPr snapToGrid="0">
      <p:cViewPr varScale="1">
        <p:scale>
          <a:sx n="67" d="100"/>
          <a:sy n="67" d="100"/>
        </p:scale>
        <p:origin x="124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Thanh Luan" userId="600d64f34c8f77ee" providerId="LiveId" clId="{59C5C0C5-15A9-4A15-A47E-9C8935D6E0B5}"/>
    <pc:docChg chg="addSld delSld modSld sldOrd delSection modSection">
      <pc:chgData name="Le Thanh Luan" userId="600d64f34c8f77ee" providerId="LiveId" clId="{59C5C0C5-15A9-4A15-A47E-9C8935D6E0B5}" dt="2024-07-12T09:59:58.354" v="37" actId="17851"/>
      <pc:docMkLst>
        <pc:docMk/>
      </pc:docMkLst>
      <pc:sldChg chg="add del">
        <pc:chgData name="Le Thanh Luan" userId="600d64f34c8f77ee" providerId="LiveId" clId="{59C5C0C5-15A9-4A15-A47E-9C8935D6E0B5}" dt="2024-07-12T09:58:13.842" v="7" actId="47"/>
        <pc:sldMkLst>
          <pc:docMk/>
          <pc:sldMk cId="743172911" sldId="257"/>
        </pc:sldMkLst>
      </pc:sldChg>
      <pc:sldChg chg="add del">
        <pc:chgData name="Le Thanh Luan" userId="600d64f34c8f77ee" providerId="LiveId" clId="{59C5C0C5-15A9-4A15-A47E-9C8935D6E0B5}" dt="2024-07-12T09:58:04.922" v="5" actId="47"/>
        <pc:sldMkLst>
          <pc:docMk/>
          <pc:sldMk cId="64084651" sldId="261"/>
        </pc:sldMkLst>
      </pc:sldChg>
      <pc:sldChg chg="add del">
        <pc:chgData name="Le Thanh Luan" userId="600d64f34c8f77ee" providerId="LiveId" clId="{59C5C0C5-15A9-4A15-A47E-9C8935D6E0B5}" dt="2024-07-12T09:58:14.997" v="8" actId="47"/>
        <pc:sldMkLst>
          <pc:docMk/>
          <pc:sldMk cId="292364014" sldId="265"/>
        </pc:sldMkLst>
      </pc:sldChg>
      <pc:sldChg chg="add del">
        <pc:chgData name="Le Thanh Luan" userId="600d64f34c8f77ee" providerId="LiveId" clId="{59C5C0C5-15A9-4A15-A47E-9C8935D6E0B5}" dt="2024-07-12T09:59:32.878" v="32" actId="47"/>
        <pc:sldMkLst>
          <pc:docMk/>
          <pc:sldMk cId="2751358436" sldId="266"/>
        </pc:sldMkLst>
      </pc:sldChg>
      <pc:sldChg chg="add del">
        <pc:chgData name="Le Thanh Luan" userId="600d64f34c8f77ee" providerId="LiveId" clId="{59C5C0C5-15A9-4A15-A47E-9C8935D6E0B5}" dt="2024-07-12T09:58:23.802" v="13" actId="47"/>
        <pc:sldMkLst>
          <pc:docMk/>
          <pc:sldMk cId="3194012731" sldId="267"/>
        </pc:sldMkLst>
      </pc:sldChg>
      <pc:sldChg chg="add del">
        <pc:chgData name="Le Thanh Luan" userId="600d64f34c8f77ee" providerId="LiveId" clId="{59C5C0C5-15A9-4A15-A47E-9C8935D6E0B5}" dt="2024-07-12T09:57:59.232" v="3" actId="47"/>
        <pc:sldMkLst>
          <pc:docMk/>
          <pc:sldMk cId="2830535683" sldId="269"/>
        </pc:sldMkLst>
      </pc:sldChg>
      <pc:sldChg chg="add del">
        <pc:chgData name="Le Thanh Luan" userId="600d64f34c8f77ee" providerId="LiveId" clId="{59C5C0C5-15A9-4A15-A47E-9C8935D6E0B5}" dt="2024-07-12T09:58:25.955" v="14" actId="47"/>
        <pc:sldMkLst>
          <pc:docMk/>
          <pc:sldMk cId="1341840600" sldId="270"/>
        </pc:sldMkLst>
      </pc:sldChg>
      <pc:sldChg chg="add del">
        <pc:chgData name="Le Thanh Luan" userId="600d64f34c8f77ee" providerId="LiveId" clId="{59C5C0C5-15A9-4A15-A47E-9C8935D6E0B5}" dt="2024-07-12T09:58:15.828" v="9" actId="47"/>
        <pc:sldMkLst>
          <pc:docMk/>
          <pc:sldMk cId="2610500090" sldId="276"/>
        </pc:sldMkLst>
      </pc:sldChg>
      <pc:sldChg chg="add del">
        <pc:chgData name="Le Thanh Luan" userId="600d64f34c8f77ee" providerId="LiveId" clId="{59C5C0C5-15A9-4A15-A47E-9C8935D6E0B5}" dt="2024-07-12T09:59:24.160" v="24" actId="47"/>
        <pc:sldMkLst>
          <pc:docMk/>
          <pc:sldMk cId="4049851474" sldId="277"/>
        </pc:sldMkLst>
      </pc:sldChg>
      <pc:sldChg chg="add del">
        <pc:chgData name="Le Thanh Luan" userId="600d64f34c8f77ee" providerId="LiveId" clId="{59C5C0C5-15A9-4A15-A47E-9C8935D6E0B5}" dt="2024-07-12T09:59:31.974" v="31" actId="47"/>
        <pc:sldMkLst>
          <pc:docMk/>
          <pc:sldMk cId="4063027638" sldId="278"/>
        </pc:sldMkLst>
      </pc:sldChg>
      <pc:sldChg chg="add del">
        <pc:chgData name="Le Thanh Luan" userId="600d64f34c8f77ee" providerId="LiveId" clId="{59C5C0C5-15A9-4A15-A47E-9C8935D6E0B5}" dt="2024-07-12T09:58:07.861" v="6" actId="47"/>
        <pc:sldMkLst>
          <pc:docMk/>
          <pc:sldMk cId="3930427404" sldId="279"/>
        </pc:sldMkLst>
      </pc:sldChg>
      <pc:sldChg chg="add del ord">
        <pc:chgData name="Le Thanh Luan" userId="600d64f34c8f77ee" providerId="LiveId" clId="{59C5C0C5-15A9-4A15-A47E-9C8935D6E0B5}" dt="2024-07-12T09:59:48.383" v="36"/>
        <pc:sldMkLst>
          <pc:docMk/>
          <pc:sldMk cId="1628948425" sldId="282"/>
        </pc:sldMkLst>
      </pc:sldChg>
      <pc:sldChg chg="add">
        <pc:chgData name="Le Thanh Luan" userId="600d64f34c8f77ee" providerId="LiveId" clId="{59C5C0C5-15A9-4A15-A47E-9C8935D6E0B5}" dt="2024-07-12T09:59:01.753" v="18"/>
        <pc:sldMkLst>
          <pc:docMk/>
          <pc:sldMk cId="2823118272" sldId="283"/>
        </pc:sldMkLst>
      </pc:sldChg>
      <pc:sldChg chg="add del">
        <pc:chgData name="Le Thanh Luan" userId="600d64f34c8f77ee" providerId="LiveId" clId="{59C5C0C5-15A9-4A15-A47E-9C8935D6E0B5}" dt="2024-07-12T09:58:50.103" v="17" actId="2696"/>
        <pc:sldMkLst>
          <pc:docMk/>
          <pc:sldMk cId="3371593539" sldId="283"/>
        </pc:sldMkLst>
      </pc:sldChg>
      <pc:sldChg chg="add del">
        <pc:chgData name="Le Thanh Luan" userId="600d64f34c8f77ee" providerId="LiveId" clId="{59C5C0C5-15A9-4A15-A47E-9C8935D6E0B5}" dt="2024-07-12T09:59:31.244" v="30" actId="47"/>
        <pc:sldMkLst>
          <pc:docMk/>
          <pc:sldMk cId="3148097524" sldId="284"/>
        </pc:sldMkLst>
      </pc:sldChg>
      <pc:sldChg chg="add del">
        <pc:chgData name="Le Thanh Luan" userId="600d64f34c8f77ee" providerId="LiveId" clId="{59C5C0C5-15A9-4A15-A47E-9C8935D6E0B5}" dt="2024-07-12T09:58:19.092" v="12" actId="47"/>
        <pc:sldMkLst>
          <pc:docMk/>
          <pc:sldMk cId="2476807430" sldId="285"/>
        </pc:sldMkLst>
      </pc:sldChg>
      <pc:sldChg chg="add del">
        <pc:chgData name="Le Thanh Luan" userId="600d64f34c8f77ee" providerId="LiveId" clId="{59C5C0C5-15A9-4A15-A47E-9C8935D6E0B5}" dt="2024-07-12T09:59:25.126" v="25" actId="47"/>
        <pc:sldMkLst>
          <pc:docMk/>
          <pc:sldMk cId="1223567987" sldId="286"/>
        </pc:sldMkLst>
      </pc:sldChg>
      <pc:sldChg chg="add del">
        <pc:chgData name="Le Thanh Luan" userId="600d64f34c8f77ee" providerId="LiveId" clId="{59C5C0C5-15A9-4A15-A47E-9C8935D6E0B5}" dt="2024-07-12T09:59:29.529" v="28" actId="47"/>
        <pc:sldMkLst>
          <pc:docMk/>
          <pc:sldMk cId="415540807" sldId="287"/>
        </pc:sldMkLst>
      </pc:sldChg>
      <pc:sldChg chg="add del">
        <pc:chgData name="Le Thanh Luan" userId="600d64f34c8f77ee" providerId="LiveId" clId="{59C5C0C5-15A9-4A15-A47E-9C8935D6E0B5}" dt="2024-07-12T09:59:30.379" v="29" actId="47"/>
        <pc:sldMkLst>
          <pc:docMk/>
          <pc:sldMk cId="2742466668" sldId="288"/>
        </pc:sldMkLst>
      </pc:sldChg>
      <pc:sldChg chg="add del">
        <pc:chgData name="Le Thanh Luan" userId="600d64f34c8f77ee" providerId="LiveId" clId="{59C5C0C5-15A9-4A15-A47E-9C8935D6E0B5}" dt="2024-07-12T09:58:16.889" v="10" actId="47"/>
        <pc:sldMkLst>
          <pc:docMk/>
          <pc:sldMk cId="2693562284" sldId="289"/>
        </pc:sldMkLst>
      </pc:sldChg>
      <pc:sldChg chg="add">
        <pc:chgData name="Le Thanh Luan" userId="600d64f34c8f77ee" providerId="LiveId" clId="{59C5C0C5-15A9-4A15-A47E-9C8935D6E0B5}" dt="2024-07-12T09:59:01.753" v="18"/>
        <pc:sldMkLst>
          <pc:docMk/>
          <pc:sldMk cId="3776061704" sldId="290"/>
        </pc:sldMkLst>
      </pc:sldChg>
      <pc:sldChg chg="add del">
        <pc:chgData name="Le Thanh Luan" userId="600d64f34c8f77ee" providerId="LiveId" clId="{59C5C0C5-15A9-4A15-A47E-9C8935D6E0B5}" dt="2024-07-12T09:58:50.103" v="17" actId="2696"/>
        <pc:sldMkLst>
          <pc:docMk/>
          <pc:sldMk cId="4002087696" sldId="290"/>
        </pc:sldMkLst>
      </pc:sldChg>
      <pc:sldChg chg="add del">
        <pc:chgData name="Le Thanh Luan" userId="600d64f34c8f77ee" providerId="LiveId" clId="{59C5C0C5-15A9-4A15-A47E-9C8935D6E0B5}" dt="2024-07-12T09:58:17.735" v="11" actId="47"/>
        <pc:sldMkLst>
          <pc:docMk/>
          <pc:sldMk cId="3333973802" sldId="291"/>
        </pc:sldMkLst>
      </pc:sldChg>
      <pc:sldChg chg="add del">
        <pc:chgData name="Le Thanh Luan" userId="600d64f34c8f77ee" providerId="LiveId" clId="{59C5C0C5-15A9-4A15-A47E-9C8935D6E0B5}" dt="2024-07-12T09:58:03.723" v="4" actId="47"/>
        <pc:sldMkLst>
          <pc:docMk/>
          <pc:sldMk cId="2255661791" sldId="292"/>
        </pc:sldMkLst>
      </pc:sldChg>
      <pc:sldChg chg="add del">
        <pc:chgData name="Le Thanh Luan" userId="600d64f34c8f77ee" providerId="LiveId" clId="{59C5C0C5-15A9-4A15-A47E-9C8935D6E0B5}" dt="2024-07-12T09:58:50.103" v="17" actId="2696"/>
        <pc:sldMkLst>
          <pc:docMk/>
          <pc:sldMk cId="940035894" sldId="294"/>
        </pc:sldMkLst>
      </pc:sldChg>
      <pc:sldChg chg="add">
        <pc:chgData name="Le Thanh Luan" userId="600d64f34c8f77ee" providerId="LiveId" clId="{59C5C0C5-15A9-4A15-A47E-9C8935D6E0B5}" dt="2024-07-12T09:59:01.753" v="18"/>
        <pc:sldMkLst>
          <pc:docMk/>
          <pc:sldMk cId="4262546611" sldId="294"/>
        </pc:sldMkLst>
      </pc:sldChg>
      <pc:sldChg chg="add del">
        <pc:chgData name="Le Thanh Luan" userId="600d64f34c8f77ee" providerId="LiveId" clId="{59C5C0C5-15A9-4A15-A47E-9C8935D6E0B5}" dt="2024-07-12T09:59:26.233" v="26" actId="47"/>
        <pc:sldMkLst>
          <pc:docMk/>
          <pc:sldMk cId="2529948730" sldId="295"/>
        </pc:sldMkLst>
      </pc:sldChg>
      <pc:sldChg chg="add del">
        <pc:chgData name="Le Thanh Luan" userId="600d64f34c8f77ee" providerId="LiveId" clId="{59C5C0C5-15A9-4A15-A47E-9C8935D6E0B5}" dt="2024-07-12T09:59:28.150" v="27" actId="47"/>
        <pc:sldMkLst>
          <pc:docMk/>
          <pc:sldMk cId="3290926299" sldId="296"/>
        </pc:sldMkLst>
      </pc:sldChg>
      <pc:sldChg chg="add del">
        <pc:chgData name="Le Thanh Luan" userId="600d64f34c8f77ee" providerId="LiveId" clId="{59C5C0C5-15A9-4A15-A47E-9C8935D6E0B5}" dt="2024-07-12T09:58:50.103" v="17" actId="2696"/>
        <pc:sldMkLst>
          <pc:docMk/>
          <pc:sldMk cId="249864653" sldId="297"/>
        </pc:sldMkLst>
      </pc:sldChg>
      <pc:sldChg chg="add">
        <pc:chgData name="Le Thanh Luan" userId="600d64f34c8f77ee" providerId="LiveId" clId="{59C5C0C5-15A9-4A15-A47E-9C8935D6E0B5}" dt="2024-07-12T09:59:01.753" v="18"/>
        <pc:sldMkLst>
          <pc:docMk/>
          <pc:sldMk cId="2293266575" sldId="297"/>
        </pc:sldMkLst>
      </pc:sldChg>
      <pc:sldChg chg="add del">
        <pc:chgData name="Le Thanh Luan" userId="600d64f34c8f77ee" providerId="LiveId" clId="{59C5C0C5-15A9-4A15-A47E-9C8935D6E0B5}" dt="2024-07-12T09:58:50.103" v="17" actId="2696"/>
        <pc:sldMkLst>
          <pc:docMk/>
          <pc:sldMk cId="2488044411" sldId="298"/>
        </pc:sldMkLst>
      </pc:sldChg>
      <pc:sldChg chg="add">
        <pc:chgData name="Le Thanh Luan" userId="600d64f34c8f77ee" providerId="LiveId" clId="{59C5C0C5-15A9-4A15-A47E-9C8935D6E0B5}" dt="2024-07-12T09:59:01.753" v="18"/>
        <pc:sldMkLst>
          <pc:docMk/>
          <pc:sldMk cId="2816149285" sldId="298"/>
        </pc:sldMkLst>
      </pc:sldChg>
      <pc:sldChg chg="add del">
        <pc:chgData name="Le Thanh Luan" userId="600d64f34c8f77ee" providerId="LiveId" clId="{59C5C0C5-15A9-4A15-A47E-9C8935D6E0B5}" dt="2024-07-12T09:58:50.103" v="17" actId="2696"/>
        <pc:sldMkLst>
          <pc:docMk/>
          <pc:sldMk cId="928333822" sldId="299"/>
        </pc:sldMkLst>
      </pc:sldChg>
      <pc:sldChg chg="add">
        <pc:chgData name="Le Thanh Luan" userId="600d64f34c8f77ee" providerId="LiveId" clId="{59C5C0C5-15A9-4A15-A47E-9C8935D6E0B5}" dt="2024-07-12T09:59:01.753" v="18"/>
        <pc:sldMkLst>
          <pc:docMk/>
          <pc:sldMk cId="2430726481" sldId="299"/>
        </pc:sldMkLst>
      </pc:sldChg>
      <pc:sldChg chg="add">
        <pc:chgData name="Le Thanh Luan" userId="600d64f34c8f77ee" providerId="LiveId" clId="{59C5C0C5-15A9-4A15-A47E-9C8935D6E0B5}" dt="2024-07-12T09:59:01.753" v="18"/>
        <pc:sldMkLst>
          <pc:docMk/>
          <pc:sldMk cId="3491491123" sldId="300"/>
        </pc:sldMkLst>
      </pc:sldChg>
      <pc:sldChg chg="add del">
        <pc:chgData name="Le Thanh Luan" userId="600d64f34c8f77ee" providerId="LiveId" clId="{59C5C0C5-15A9-4A15-A47E-9C8935D6E0B5}" dt="2024-07-12T09:58:50.103" v="17" actId="2696"/>
        <pc:sldMkLst>
          <pc:docMk/>
          <pc:sldMk cId="3851737364" sldId="300"/>
        </pc:sldMkLst>
      </pc:sldChg>
      <pc:sldChg chg="add">
        <pc:chgData name="Le Thanh Luan" userId="600d64f34c8f77ee" providerId="LiveId" clId="{59C5C0C5-15A9-4A15-A47E-9C8935D6E0B5}" dt="2024-07-12T09:59:01.753" v="18"/>
        <pc:sldMkLst>
          <pc:docMk/>
          <pc:sldMk cId="340031420" sldId="301"/>
        </pc:sldMkLst>
      </pc:sldChg>
      <pc:sldChg chg="add del">
        <pc:chgData name="Le Thanh Luan" userId="600d64f34c8f77ee" providerId="LiveId" clId="{59C5C0C5-15A9-4A15-A47E-9C8935D6E0B5}" dt="2024-07-12T09:58:50.103" v="17" actId="2696"/>
        <pc:sldMkLst>
          <pc:docMk/>
          <pc:sldMk cId="3335934385" sldId="301"/>
        </pc:sldMkLst>
      </pc:sldChg>
      <pc:sldChg chg="add">
        <pc:chgData name="Le Thanh Luan" userId="600d64f34c8f77ee" providerId="LiveId" clId="{59C5C0C5-15A9-4A15-A47E-9C8935D6E0B5}" dt="2024-07-12T09:57:45.508" v="2"/>
        <pc:sldMkLst>
          <pc:docMk/>
          <pc:sldMk cId="3393410886" sldId="302"/>
        </pc:sldMkLst>
      </pc:sldChg>
      <pc:sldChg chg="add">
        <pc:chgData name="Le Thanh Luan" userId="600d64f34c8f77ee" providerId="LiveId" clId="{59C5C0C5-15A9-4A15-A47E-9C8935D6E0B5}" dt="2024-07-12T09:57:45.508" v="2"/>
        <pc:sldMkLst>
          <pc:docMk/>
          <pc:sldMk cId="474644157" sldId="303"/>
        </pc:sldMkLst>
      </pc:sldChg>
      <pc:sldChg chg="add">
        <pc:chgData name="Le Thanh Luan" userId="600d64f34c8f77ee" providerId="LiveId" clId="{59C5C0C5-15A9-4A15-A47E-9C8935D6E0B5}" dt="2024-07-12T09:57:45.508" v="2"/>
        <pc:sldMkLst>
          <pc:docMk/>
          <pc:sldMk cId="3768510500" sldId="304"/>
        </pc:sldMkLst>
      </pc:sldChg>
      <pc:sldChg chg="add">
        <pc:chgData name="Le Thanh Luan" userId="600d64f34c8f77ee" providerId="LiveId" clId="{59C5C0C5-15A9-4A15-A47E-9C8935D6E0B5}" dt="2024-07-12T09:57:45.508" v="2"/>
        <pc:sldMkLst>
          <pc:docMk/>
          <pc:sldMk cId="4255279932" sldId="305"/>
        </pc:sldMkLst>
      </pc:sldChg>
      <pc:sldChg chg="add">
        <pc:chgData name="Le Thanh Luan" userId="600d64f34c8f77ee" providerId="LiveId" clId="{59C5C0C5-15A9-4A15-A47E-9C8935D6E0B5}" dt="2024-07-12T09:57:45.508" v="2"/>
        <pc:sldMkLst>
          <pc:docMk/>
          <pc:sldMk cId="756038957" sldId="306"/>
        </pc:sldMkLst>
      </pc:sldChg>
      <pc:sldChg chg="add">
        <pc:chgData name="Le Thanh Luan" userId="600d64f34c8f77ee" providerId="LiveId" clId="{59C5C0C5-15A9-4A15-A47E-9C8935D6E0B5}" dt="2024-07-12T09:57:45.508" v="2"/>
        <pc:sldMkLst>
          <pc:docMk/>
          <pc:sldMk cId="1127501744" sldId="307"/>
        </pc:sldMkLst>
      </pc:sldChg>
      <pc:sldChg chg="add">
        <pc:chgData name="Le Thanh Luan" userId="600d64f34c8f77ee" providerId="LiveId" clId="{59C5C0C5-15A9-4A15-A47E-9C8935D6E0B5}" dt="2024-07-12T09:57:45.508" v="2"/>
        <pc:sldMkLst>
          <pc:docMk/>
          <pc:sldMk cId="3700680917" sldId="308"/>
        </pc:sldMkLst>
      </pc:sldChg>
      <pc:sldChg chg="add">
        <pc:chgData name="Le Thanh Luan" userId="600d64f34c8f77ee" providerId="LiveId" clId="{59C5C0C5-15A9-4A15-A47E-9C8935D6E0B5}" dt="2024-07-12T09:57:45.508" v="2"/>
        <pc:sldMkLst>
          <pc:docMk/>
          <pc:sldMk cId="1955683233" sldId="309"/>
        </pc:sldMkLst>
      </pc:sldChg>
      <pc:sldChg chg="add del">
        <pc:chgData name="Le Thanh Luan" userId="600d64f34c8f77ee" providerId="LiveId" clId="{59C5C0C5-15A9-4A15-A47E-9C8935D6E0B5}" dt="2024-07-12T09:59:08.962" v="20" actId="47"/>
        <pc:sldMkLst>
          <pc:docMk/>
          <pc:sldMk cId="1794652653" sldId="310"/>
        </pc:sldMkLst>
      </pc:sldChg>
      <pc:sldChg chg="add del">
        <pc:chgData name="Le Thanh Luan" userId="600d64f34c8f77ee" providerId="LiveId" clId="{59C5C0C5-15A9-4A15-A47E-9C8935D6E0B5}" dt="2024-07-12T09:59:06.937" v="19" actId="47"/>
        <pc:sldMkLst>
          <pc:docMk/>
          <pc:sldMk cId="1646427584" sldId="311"/>
        </pc:sldMkLst>
      </pc:sldChg>
      <pc:sldChg chg="add del">
        <pc:chgData name="Le Thanh Luan" userId="600d64f34c8f77ee" providerId="LiveId" clId="{59C5C0C5-15A9-4A15-A47E-9C8935D6E0B5}" dt="2024-07-12T09:59:11.051" v="21" actId="47"/>
        <pc:sldMkLst>
          <pc:docMk/>
          <pc:sldMk cId="2537380515" sldId="312"/>
        </pc:sldMkLst>
      </pc:sldChg>
      <pc:sldChg chg="add">
        <pc:chgData name="Le Thanh Luan" userId="600d64f34c8f77ee" providerId="LiveId" clId="{59C5C0C5-15A9-4A15-A47E-9C8935D6E0B5}" dt="2024-07-12T09:57:45.508" v="2"/>
        <pc:sldMkLst>
          <pc:docMk/>
          <pc:sldMk cId="4137166992" sldId="313"/>
        </pc:sldMkLst>
      </pc:sldChg>
      <pc:sldChg chg="add">
        <pc:chgData name="Le Thanh Luan" userId="600d64f34c8f77ee" providerId="LiveId" clId="{59C5C0C5-15A9-4A15-A47E-9C8935D6E0B5}" dt="2024-07-12T09:57:45.508" v="2"/>
        <pc:sldMkLst>
          <pc:docMk/>
          <pc:sldMk cId="2641835913" sldId="314"/>
        </pc:sldMkLst>
      </pc:sldChg>
      <pc:sldChg chg="add">
        <pc:chgData name="Le Thanh Luan" userId="600d64f34c8f77ee" providerId="LiveId" clId="{59C5C0C5-15A9-4A15-A47E-9C8935D6E0B5}" dt="2024-07-12T09:57:45.508" v="2"/>
        <pc:sldMkLst>
          <pc:docMk/>
          <pc:sldMk cId="1923517523" sldId="315"/>
        </pc:sldMkLst>
      </pc:sldChg>
      <pc:sldChg chg="add">
        <pc:chgData name="Le Thanh Luan" userId="600d64f34c8f77ee" providerId="LiveId" clId="{59C5C0C5-15A9-4A15-A47E-9C8935D6E0B5}" dt="2024-07-12T09:57:45.508" v="2"/>
        <pc:sldMkLst>
          <pc:docMk/>
          <pc:sldMk cId="3339901950" sldId="316"/>
        </pc:sldMkLst>
      </pc:sldChg>
      <pc:sldChg chg="add">
        <pc:chgData name="Le Thanh Luan" userId="600d64f34c8f77ee" providerId="LiveId" clId="{59C5C0C5-15A9-4A15-A47E-9C8935D6E0B5}" dt="2024-07-12T09:57:45.508" v="2"/>
        <pc:sldMkLst>
          <pc:docMk/>
          <pc:sldMk cId="2586064854" sldId="317"/>
        </pc:sldMkLst>
      </pc:sldChg>
      <pc:sldChg chg="add">
        <pc:chgData name="Le Thanh Luan" userId="600d64f34c8f77ee" providerId="LiveId" clId="{59C5C0C5-15A9-4A15-A47E-9C8935D6E0B5}" dt="2024-07-12T09:57:45.508" v="2"/>
        <pc:sldMkLst>
          <pc:docMk/>
          <pc:sldMk cId="3800089633" sldId="318"/>
        </pc:sldMkLst>
      </pc:sldChg>
      <pc:sldChg chg="add">
        <pc:chgData name="Le Thanh Luan" userId="600d64f34c8f77ee" providerId="LiveId" clId="{59C5C0C5-15A9-4A15-A47E-9C8935D6E0B5}" dt="2024-07-12T09:57:45.508" v="2"/>
        <pc:sldMkLst>
          <pc:docMk/>
          <pc:sldMk cId="2789040589" sldId="319"/>
        </pc:sldMkLst>
      </pc:sldChg>
      <pc:sldChg chg="add">
        <pc:chgData name="Le Thanh Luan" userId="600d64f34c8f77ee" providerId="LiveId" clId="{59C5C0C5-15A9-4A15-A47E-9C8935D6E0B5}" dt="2024-07-12T09:57:45.508" v="2"/>
        <pc:sldMkLst>
          <pc:docMk/>
          <pc:sldMk cId="1886973814" sldId="320"/>
        </pc:sldMkLst>
      </pc:sldChg>
      <pc:sldChg chg="add">
        <pc:chgData name="Le Thanh Luan" userId="600d64f34c8f77ee" providerId="LiveId" clId="{59C5C0C5-15A9-4A15-A47E-9C8935D6E0B5}" dt="2024-07-12T09:57:45.508" v="2"/>
        <pc:sldMkLst>
          <pc:docMk/>
          <pc:sldMk cId="3382147158" sldId="321"/>
        </pc:sldMkLst>
      </pc:sldChg>
      <pc:sldChg chg="add">
        <pc:chgData name="Le Thanh Luan" userId="600d64f34c8f77ee" providerId="LiveId" clId="{59C5C0C5-15A9-4A15-A47E-9C8935D6E0B5}" dt="2024-07-12T09:57:45.508" v="2"/>
        <pc:sldMkLst>
          <pc:docMk/>
          <pc:sldMk cId="1818035319" sldId="322"/>
        </pc:sldMkLst>
      </pc:sldChg>
      <pc:sldChg chg="add">
        <pc:chgData name="Le Thanh Luan" userId="600d64f34c8f77ee" providerId="LiveId" clId="{59C5C0C5-15A9-4A15-A47E-9C8935D6E0B5}" dt="2024-07-12T09:57:45.508" v="2"/>
        <pc:sldMkLst>
          <pc:docMk/>
          <pc:sldMk cId="1251444070" sldId="323"/>
        </pc:sldMkLst>
      </pc:sldChg>
      <pc:sldChg chg="add">
        <pc:chgData name="Le Thanh Luan" userId="600d64f34c8f77ee" providerId="LiveId" clId="{59C5C0C5-15A9-4A15-A47E-9C8935D6E0B5}" dt="2024-07-12T09:57:45.508" v="2"/>
        <pc:sldMkLst>
          <pc:docMk/>
          <pc:sldMk cId="1308208515" sldId="324"/>
        </pc:sldMkLst>
      </pc:sldChg>
      <pc:sldChg chg="add">
        <pc:chgData name="Le Thanh Luan" userId="600d64f34c8f77ee" providerId="LiveId" clId="{59C5C0C5-15A9-4A15-A47E-9C8935D6E0B5}" dt="2024-07-12T09:57:45.508" v="2"/>
        <pc:sldMkLst>
          <pc:docMk/>
          <pc:sldMk cId="1681753841" sldId="325"/>
        </pc:sldMkLst>
      </pc:sldChg>
      <pc:sldMasterChg chg="delSldLayout">
        <pc:chgData name="Le Thanh Luan" userId="600d64f34c8f77ee" providerId="LiveId" clId="{59C5C0C5-15A9-4A15-A47E-9C8935D6E0B5}" dt="2024-07-12T08:45:47.229" v="0" actId="47"/>
        <pc:sldMasterMkLst>
          <pc:docMk/>
          <pc:sldMasterMk cId="511943193" sldId="2147483684"/>
        </pc:sldMasterMkLst>
        <pc:sldLayoutChg chg="del">
          <pc:chgData name="Le Thanh Luan" userId="600d64f34c8f77ee" providerId="LiveId" clId="{59C5C0C5-15A9-4A15-A47E-9C8935D6E0B5}" dt="2024-07-12T08:45:47.229" v="0" actId="47"/>
          <pc:sldLayoutMkLst>
            <pc:docMk/>
            <pc:sldMasterMk cId="511943193" sldId="2147483684"/>
            <pc:sldLayoutMk cId="4097405003" sldId="2147483696"/>
          </pc:sldLayoutMkLst>
        </pc:sldLayoutChg>
        <pc:sldLayoutChg chg="del">
          <pc:chgData name="Le Thanh Luan" userId="600d64f34c8f77ee" providerId="LiveId" clId="{59C5C0C5-15A9-4A15-A47E-9C8935D6E0B5}" dt="2024-07-12T08:45:47.229" v="0" actId="47"/>
          <pc:sldLayoutMkLst>
            <pc:docMk/>
            <pc:sldMasterMk cId="511943193" sldId="2147483684"/>
            <pc:sldLayoutMk cId="1367503396" sldId="2147483697"/>
          </pc:sldLayoutMkLst>
        </pc:sldLayoutChg>
        <pc:sldLayoutChg chg="del">
          <pc:chgData name="Le Thanh Luan" userId="600d64f34c8f77ee" providerId="LiveId" clId="{59C5C0C5-15A9-4A15-A47E-9C8935D6E0B5}" dt="2024-07-12T08:45:47.229" v="0" actId="47"/>
          <pc:sldLayoutMkLst>
            <pc:docMk/>
            <pc:sldMasterMk cId="511943193" sldId="2147483684"/>
            <pc:sldLayoutMk cId="4207042000" sldId="2147483698"/>
          </pc:sldLayoutMkLst>
        </pc:sldLayoutChg>
        <pc:sldLayoutChg chg="del">
          <pc:chgData name="Le Thanh Luan" userId="600d64f34c8f77ee" providerId="LiveId" clId="{59C5C0C5-15A9-4A15-A47E-9C8935D6E0B5}" dt="2024-07-12T08:45:47.229" v="0" actId="47"/>
          <pc:sldLayoutMkLst>
            <pc:docMk/>
            <pc:sldMasterMk cId="511943193" sldId="2147483684"/>
            <pc:sldLayoutMk cId="1858555625" sldId="2147483699"/>
          </pc:sldLayoutMkLst>
        </pc:sldLayoutChg>
        <pc:sldLayoutChg chg="del">
          <pc:chgData name="Le Thanh Luan" userId="600d64f34c8f77ee" providerId="LiveId" clId="{59C5C0C5-15A9-4A15-A47E-9C8935D6E0B5}" dt="2024-07-12T08:45:47.229" v="0" actId="47"/>
          <pc:sldLayoutMkLst>
            <pc:docMk/>
            <pc:sldMasterMk cId="511943193" sldId="2147483684"/>
            <pc:sldLayoutMk cId="543933506" sldId="2147483700"/>
          </pc:sldLayoutMkLst>
        </pc:sldLayoutChg>
        <pc:sldLayoutChg chg="del">
          <pc:chgData name="Le Thanh Luan" userId="600d64f34c8f77ee" providerId="LiveId" clId="{59C5C0C5-15A9-4A15-A47E-9C8935D6E0B5}" dt="2024-07-12T08:45:47.229" v="0" actId="47"/>
          <pc:sldLayoutMkLst>
            <pc:docMk/>
            <pc:sldMasterMk cId="511943193" sldId="2147483684"/>
            <pc:sldLayoutMk cId="389138952" sldId="2147483702"/>
          </pc:sldLayoutMkLst>
        </pc:sldLayoutChg>
      </pc:sldMasterChg>
    </pc:docChg>
  </pc:docChgLst>
  <pc:docChgLst>
    <pc:chgData name="Le Thanh Luan" userId="600d64f34c8f77ee" providerId="LiveId" clId="{2C6C177C-9D37-4721-90B8-33308308E602}"/>
    <pc:docChg chg="undo custSel addSld delSld modSld sldOrd addMainMaster delMainMaster modMainMaster addSection modSection">
      <pc:chgData name="Le Thanh Luan" userId="600d64f34c8f77ee" providerId="LiveId" clId="{2C6C177C-9D37-4721-90B8-33308308E602}" dt="2024-07-09T10:22:08.122" v="2569" actId="20577"/>
      <pc:docMkLst>
        <pc:docMk/>
      </pc:docMkLst>
      <pc:sldChg chg="addSp modSp mod">
        <pc:chgData name="Le Thanh Luan" userId="600d64f34c8f77ee" providerId="LiveId" clId="{2C6C177C-9D37-4721-90B8-33308308E602}" dt="2024-07-09T04:11:57.166" v="1933" actId="1076"/>
        <pc:sldMkLst>
          <pc:docMk/>
          <pc:sldMk cId="743172911" sldId="257"/>
        </pc:sldMkLst>
        <pc:spChg chg="add mod">
          <ac:chgData name="Le Thanh Luan" userId="600d64f34c8f77ee" providerId="LiveId" clId="{2C6C177C-9D37-4721-90B8-33308308E602}" dt="2024-07-09T02:25:45.235" v="483" actId="1076"/>
          <ac:spMkLst>
            <pc:docMk/>
            <pc:sldMk cId="743172911" sldId="257"/>
            <ac:spMk id="2" creationId="{BEC87659-B592-D1B1-22B3-756DCD9542CB}"/>
          </ac:spMkLst>
        </pc:spChg>
        <pc:spChg chg="mod">
          <ac:chgData name="Le Thanh Luan" userId="600d64f34c8f77ee" providerId="LiveId" clId="{2C6C177C-9D37-4721-90B8-33308308E602}" dt="2024-07-09T04:11:57.166" v="1933" actId="1076"/>
          <ac:spMkLst>
            <pc:docMk/>
            <pc:sldMk cId="743172911" sldId="257"/>
            <ac:spMk id="11" creationId="{FF8BDF70-CFA6-4031-86B7-31F910D8115D}"/>
          </ac:spMkLst>
        </pc:spChg>
        <pc:spChg chg="mod">
          <ac:chgData name="Le Thanh Luan" userId="600d64f34c8f77ee" providerId="LiveId" clId="{2C6C177C-9D37-4721-90B8-33308308E602}" dt="2024-07-09T02:25:48.659" v="484" actId="1076"/>
          <ac:spMkLst>
            <pc:docMk/>
            <pc:sldMk cId="743172911" sldId="257"/>
            <ac:spMk id="12" creationId="{A4ACF486-B7D8-4A5A-B633-83527A2F99E2}"/>
          </ac:spMkLst>
        </pc:spChg>
      </pc:sldChg>
      <pc:sldChg chg="addSp delSp modSp mod">
        <pc:chgData name="Le Thanh Luan" userId="600d64f34c8f77ee" providerId="LiveId" clId="{2C6C177C-9D37-4721-90B8-33308308E602}" dt="2024-07-09T03:05:40.522" v="1280" actId="14100"/>
        <pc:sldMkLst>
          <pc:docMk/>
          <pc:sldMk cId="64084651" sldId="261"/>
        </pc:sldMkLst>
        <pc:spChg chg="del">
          <ac:chgData name="Le Thanh Luan" userId="600d64f34c8f77ee" providerId="LiveId" clId="{2C6C177C-9D37-4721-90B8-33308308E602}" dt="2024-07-09T02:53:21.870" v="1054" actId="478"/>
          <ac:spMkLst>
            <pc:docMk/>
            <pc:sldMk cId="64084651" sldId="261"/>
            <ac:spMk id="2" creationId="{4FB6CB3A-046A-4C56-A02D-DBF672421CAF}"/>
          </ac:spMkLst>
        </pc:spChg>
        <pc:spChg chg="del">
          <ac:chgData name="Le Thanh Luan" userId="600d64f34c8f77ee" providerId="LiveId" clId="{2C6C177C-9D37-4721-90B8-33308308E602}" dt="2024-07-09T02:53:19.654" v="1052" actId="478"/>
          <ac:spMkLst>
            <pc:docMk/>
            <pc:sldMk cId="64084651" sldId="261"/>
            <ac:spMk id="3" creationId="{C8196C5E-7B93-4E81-B617-CD97C06D6032}"/>
          </ac:spMkLst>
        </pc:spChg>
        <pc:spChg chg="del">
          <ac:chgData name="Le Thanh Luan" userId="600d64f34c8f77ee" providerId="LiveId" clId="{2C6C177C-9D37-4721-90B8-33308308E602}" dt="2024-07-09T02:53:20.894" v="1053" actId="478"/>
          <ac:spMkLst>
            <pc:docMk/>
            <pc:sldMk cId="64084651" sldId="261"/>
            <ac:spMk id="4" creationId="{377CB842-AD15-4F5A-8EF5-EBD6CE5F54A3}"/>
          </ac:spMkLst>
        </pc:spChg>
        <pc:spChg chg="add mod">
          <ac:chgData name="Le Thanh Luan" userId="600d64f34c8f77ee" providerId="LiveId" clId="{2C6C177C-9D37-4721-90B8-33308308E602}" dt="2024-07-09T03:04:01.424" v="1225" actId="1076"/>
          <ac:spMkLst>
            <pc:docMk/>
            <pc:sldMk cId="64084651" sldId="261"/>
            <ac:spMk id="15" creationId="{116D4001-AA61-A980-B346-EC3C58BCD33F}"/>
          </ac:spMkLst>
        </pc:spChg>
        <pc:spChg chg="add mod">
          <ac:chgData name="Le Thanh Luan" userId="600d64f34c8f77ee" providerId="LiveId" clId="{2C6C177C-9D37-4721-90B8-33308308E602}" dt="2024-07-09T03:05:40.522" v="1280" actId="14100"/>
          <ac:spMkLst>
            <pc:docMk/>
            <pc:sldMk cId="64084651" sldId="261"/>
            <ac:spMk id="16" creationId="{8CA45891-3D17-6FDA-1A68-76ECB5A0E2F2}"/>
          </ac:spMkLst>
        </pc:spChg>
        <pc:graphicFrameChg chg="add mod modGraphic">
          <ac:chgData name="Le Thanh Luan" userId="600d64f34c8f77ee" providerId="LiveId" clId="{2C6C177C-9D37-4721-90B8-33308308E602}" dt="2024-07-09T03:04:47.431" v="1247" actId="1076"/>
          <ac:graphicFrameMkLst>
            <pc:docMk/>
            <pc:sldMk cId="64084651" sldId="261"/>
            <ac:graphicFrameMk id="12" creationId="{090DA4EC-1BD5-A571-89EC-F227823147CA}"/>
          </ac:graphicFrameMkLst>
        </pc:graphicFrameChg>
        <pc:graphicFrameChg chg="add del mod modGraphic">
          <ac:chgData name="Le Thanh Luan" userId="600d64f34c8f77ee" providerId="LiveId" clId="{2C6C177C-9D37-4721-90B8-33308308E602}" dt="2024-07-09T02:58:38.235" v="1151" actId="3680"/>
          <ac:graphicFrameMkLst>
            <pc:docMk/>
            <pc:sldMk cId="64084651" sldId="261"/>
            <ac:graphicFrameMk id="13" creationId="{D7BD622F-827C-C5B7-34C2-72F3C16AC4DA}"/>
          </ac:graphicFrameMkLst>
        </pc:graphicFrameChg>
        <pc:picChg chg="add mod">
          <ac:chgData name="Le Thanh Luan" userId="600d64f34c8f77ee" providerId="LiveId" clId="{2C6C177C-9D37-4721-90B8-33308308E602}" dt="2024-07-09T02:55:55.557" v="1115" actId="1038"/>
          <ac:picMkLst>
            <pc:docMk/>
            <pc:sldMk cId="64084651" sldId="261"/>
            <ac:picMk id="7" creationId="{1184C4B1-2D4E-A30A-28C5-371D5C6292D2}"/>
          </ac:picMkLst>
        </pc:picChg>
        <pc:picChg chg="add mod">
          <ac:chgData name="Le Thanh Luan" userId="600d64f34c8f77ee" providerId="LiveId" clId="{2C6C177C-9D37-4721-90B8-33308308E602}" dt="2024-07-09T02:55:49.037" v="1105" actId="1038"/>
          <ac:picMkLst>
            <pc:docMk/>
            <pc:sldMk cId="64084651" sldId="261"/>
            <ac:picMk id="9" creationId="{9D73863C-9B1D-6398-558E-CD669D4AD09F}"/>
          </ac:picMkLst>
        </pc:picChg>
        <pc:picChg chg="add mod">
          <ac:chgData name="Le Thanh Luan" userId="600d64f34c8f77ee" providerId="LiveId" clId="{2C6C177C-9D37-4721-90B8-33308308E602}" dt="2024-07-09T02:55:41.574" v="1093" actId="1038"/>
          <ac:picMkLst>
            <pc:docMk/>
            <pc:sldMk cId="64084651" sldId="261"/>
            <ac:picMk id="11" creationId="{667A935C-D610-66D0-7849-A5D5F8402DB2}"/>
          </ac:picMkLst>
        </pc:picChg>
      </pc:sldChg>
      <pc:sldChg chg="addSp delSp modSp mod">
        <pc:chgData name="Le Thanh Luan" userId="600d64f34c8f77ee" providerId="LiveId" clId="{2C6C177C-9D37-4721-90B8-33308308E602}" dt="2024-07-09T07:44:30.583" v="1939" actId="1036"/>
        <pc:sldMkLst>
          <pc:docMk/>
          <pc:sldMk cId="292364014" sldId="265"/>
        </pc:sldMkLst>
        <pc:spChg chg="del">
          <ac:chgData name="Le Thanh Luan" userId="600d64f34c8f77ee" providerId="LiveId" clId="{2C6C177C-9D37-4721-90B8-33308308E602}" dt="2024-07-09T02:26:09.275" v="485" actId="478"/>
          <ac:spMkLst>
            <pc:docMk/>
            <pc:sldMk cId="292364014" sldId="265"/>
            <ac:spMk id="3" creationId="{9EF27CAA-32BA-4E6B-B8C0-1A481E08E81D}"/>
          </ac:spMkLst>
        </pc:spChg>
        <pc:spChg chg="del">
          <ac:chgData name="Le Thanh Luan" userId="600d64f34c8f77ee" providerId="LiveId" clId="{2C6C177C-9D37-4721-90B8-33308308E602}" dt="2024-07-09T02:26:10.442" v="486" actId="478"/>
          <ac:spMkLst>
            <pc:docMk/>
            <pc:sldMk cId="292364014" sldId="265"/>
            <ac:spMk id="4" creationId="{59563378-38F8-4CB3-AF99-2C56FCF55404}"/>
          </ac:spMkLst>
        </pc:spChg>
        <pc:spChg chg="add mod">
          <ac:chgData name="Le Thanh Luan" userId="600d64f34c8f77ee" providerId="LiveId" clId="{2C6C177C-9D37-4721-90B8-33308308E602}" dt="2024-07-09T07:44:30.583" v="1939" actId="1036"/>
          <ac:spMkLst>
            <pc:docMk/>
            <pc:sldMk cId="292364014" sldId="265"/>
            <ac:spMk id="8" creationId="{466CF700-1546-56A5-C144-8B1FC8CABC7A}"/>
          </ac:spMkLst>
        </pc:spChg>
        <pc:spChg chg="add mod">
          <ac:chgData name="Le Thanh Luan" userId="600d64f34c8f77ee" providerId="LiveId" clId="{2C6C177C-9D37-4721-90B8-33308308E602}" dt="2024-07-09T02:49:22.090" v="899" actId="2085"/>
          <ac:spMkLst>
            <pc:docMk/>
            <pc:sldMk cId="292364014" sldId="265"/>
            <ac:spMk id="10" creationId="{58989A81-DCE3-8FA3-E5BC-2881E904DAC2}"/>
          </ac:spMkLst>
        </pc:spChg>
        <pc:spChg chg="add mod">
          <ac:chgData name="Le Thanh Luan" userId="600d64f34c8f77ee" providerId="LiveId" clId="{2C6C177C-9D37-4721-90B8-33308308E602}" dt="2024-07-09T02:31:56.711" v="602" actId="164"/>
          <ac:spMkLst>
            <pc:docMk/>
            <pc:sldMk cId="292364014" sldId="265"/>
            <ac:spMk id="11" creationId="{A06550B8-EAAD-EB8E-334D-8C3F0BF35A9F}"/>
          </ac:spMkLst>
        </pc:spChg>
        <pc:spChg chg="add mod">
          <ac:chgData name="Le Thanh Luan" userId="600d64f34c8f77ee" providerId="LiveId" clId="{2C6C177C-9D37-4721-90B8-33308308E602}" dt="2024-07-09T02:31:58.671" v="603" actId="164"/>
          <ac:spMkLst>
            <pc:docMk/>
            <pc:sldMk cId="292364014" sldId="265"/>
            <ac:spMk id="12" creationId="{8F10974F-B709-B312-291C-E7A4224B4D14}"/>
          </ac:spMkLst>
        </pc:spChg>
        <pc:spChg chg="add mod">
          <ac:chgData name="Le Thanh Luan" userId="600d64f34c8f77ee" providerId="LiveId" clId="{2C6C177C-9D37-4721-90B8-33308308E602}" dt="2024-07-09T02:49:04.736" v="897" actId="207"/>
          <ac:spMkLst>
            <pc:docMk/>
            <pc:sldMk cId="292364014" sldId="265"/>
            <ac:spMk id="13" creationId="{CC106F1A-0858-E599-9EF7-2A98F2225F36}"/>
          </ac:spMkLst>
        </pc:spChg>
        <pc:spChg chg="add mod">
          <ac:chgData name="Le Thanh Luan" userId="600d64f34c8f77ee" providerId="LiveId" clId="{2C6C177C-9D37-4721-90B8-33308308E602}" dt="2024-07-09T02:31:56.711" v="602" actId="164"/>
          <ac:spMkLst>
            <pc:docMk/>
            <pc:sldMk cId="292364014" sldId="265"/>
            <ac:spMk id="14" creationId="{6CBB2465-D9D0-5284-DDE7-59763ABB66FA}"/>
          </ac:spMkLst>
        </pc:spChg>
        <pc:spChg chg="add mod">
          <ac:chgData name="Le Thanh Luan" userId="600d64f34c8f77ee" providerId="LiveId" clId="{2C6C177C-9D37-4721-90B8-33308308E602}" dt="2024-07-09T02:31:58.671" v="603" actId="164"/>
          <ac:spMkLst>
            <pc:docMk/>
            <pc:sldMk cId="292364014" sldId="265"/>
            <ac:spMk id="15" creationId="{A71773A5-6376-3897-8397-D24E259CB5A9}"/>
          </ac:spMkLst>
        </pc:spChg>
        <pc:spChg chg="mod">
          <ac:chgData name="Le Thanh Luan" userId="600d64f34c8f77ee" providerId="LiveId" clId="{2C6C177C-9D37-4721-90B8-33308308E602}" dt="2024-07-09T02:49:38.147" v="903" actId="2085"/>
          <ac:spMkLst>
            <pc:docMk/>
            <pc:sldMk cId="292364014" sldId="265"/>
            <ac:spMk id="22" creationId="{B5E17F2A-9D13-7B1C-B682-07356FBD1579}"/>
          </ac:spMkLst>
        </pc:spChg>
        <pc:spChg chg="mod">
          <ac:chgData name="Le Thanh Luan" userId="600d64f34c8f77ee" providerId="LiveId" clId="{2C6C177C-9D37-4721-90B8-33308308E602}" dt="2024-07-09T02:49:04.736" v="897" actId="207"/>
          <ac:spMkLst>
            <pc:docMk/>
            <pc:sldMk cId="292364014" sldId="265"/>
            <ac:spMk id="23" creationId="{C1641CEE-8CFE-77DE-780F-A8FC030B970F}"/>
          </ac:spMkLst>
        </pc:spChg>
        <pc:spChg chg="mod">
          <ac:chgData name="Le Thanh Luan" userId="600d64f34c8f77ee" providerId="LiveId" clId="{2C6C177C-9D37-4721-90B8-33308308E602}" dt="2024-07-09T02:49:28.904" v="901" actId="207"/>
          <ac:spMkLst>
            <pc:docMk/>
            <pc:sldMk cId="292364014" sldId="265"/>
            <ac:spMk id="25" creationId="{44B0776F-660E-14D5-03E4-AE19CFC4CBD0}"/>
          </ac:spMkLst>
        </pc:spChg>
        <pc:spChg chg="mod">
          <ac:chgData name="Le Thanh Luan" userId="600d64f34c8f77ee" providerId="LiveId" clId="{2C6C177C-9D37-4721-90B8-33308308E602}" dt="2024-07-09T02:49:04.736" v="897" actId="207"/>
          <ac:spMkLst>
            <pc:docMk/>
            <pc:sldMk cId="292364014" sldId="265"/>
            <ac:spMk id="26" creationId="{DE1EDF60-1B26-DFA7-A774-8BE2179B2041}"/>
          </ac:spMkLst>
        </pc:spChg>
        <pc:spChg chg="mod">
          <ac:chgData name="Le Thanh Luan" userId="600d64f34c8f77ee" providerId="LiveId" clId="{2C6C177C-9D37-4721-90B8-33308308E602}" dt="2024-07-09T02:49:45.175" v="905" actId="207"/>
          <ac:spMkLst>
            <pc:docMk/>
            <pc:sldMk cId="292364014" sldId="265"/>
            <ac:spMk id="28" creationId="{368536E0-C12B-4708-50DE-8182B16C9143}"/>
          </ac:spMkLst>
        </pc:spChg>
        <pc:spChg chg="mod">
          <ac:chgData name="Le Thanh Luan" userId="600d64f34c8f77ee" providerId="LiveId" clId="{2C6C177C-9D37-4721-90B8-33308308E602}" dt="2024-07-09T02:49:04.736" v="897" actId="207"/>
          <ac:spMkLst>
            <pc:docMk/>
            <pc:sldMk cId="292364014" sldId="265"/>
            <ac:spMk id="29" creationId="{98DFEC0A-7839-0412-8B8A-F27804CB8766}"/>
          </ac:spMkLst>
        </pc:spChg>
        <pc:grpChg chg="add mod">
          <ac:chgData name="Le Thanh Luan" userId="600d64f34c8f77ee" providerId="LiveId" clId="{2C6C177C-9D37-4721-90B8-33308308E602}" dt="2024-07-09T07:44:26.345" v="1935" actId="1076"/>
          <ac:grpSpMkLst>
            <pc:docMk/>
            <pc:sldMk cId="292364014" sldId="265"/>
            <ac:grpSpMk id="9" creationId="{67503485-0CC7-9EFE-7FE4-1C741FB49A1C}"/>
          </ac:grpSpMkLst>
        </pc:grpChg>
        <pc:grpChg chg="add mod">
          <ac:chgData name="Le Thanh Luan" userId="600d64f34c8f77ee" providerId="LiveId" clId="{2C6C177C-9D37-4721-90B8-33308308E602}" dt="2024-07-09T02:46:52.698" v="787" actId="552"/>
          <ac:grpSpMkLst>
            <pc:docMk/>
            <pc:sldMk cId="292364014" sldId="265"/>
            <ac:grpSpMk id="16" creationId="{49AA295E-8ED0-C015-111B-A845CF1C11C9}"/>
          </ac:grpSpMkLst>
        </pc:grpChg>
        <pc:grpChg chg="add del mod">
          <ac:chgData name="Le Thanh Luan" userId="600d64f34c8f77ee" providerId="LiveId" clId="{2C6C177C-9D37-4721-90B8-33308308E602}" dt="2024-07-09T02:33:08.195" v="613" actId="478"/>
          <ac:grpSpMkLst>
            <pc:docMk/>
            <pc:sldMk cId="292364014" sldId="265"/>
            <ac:grpSpMk id="17" creationId="{424CEF82-9120-2C24-AC63-F4CDEA1E2D83}"/>
          </ac:grpSpMkLst>
        </pc:grpChg>
        <pc:grpChg chg="add del mod">
          <ac:chgData name="Le Thanh Luan" userId="600d64f34c8f77ee" providerId="LiveId" clId="{2C6C177C-9D37-4721-90B8-33308308E602}" dt="2024-07-09T02:33:09.539" v="614" actId="478"/>
          <ac:grpSpMkLst>
            <pc:docMk/>
            <pc:sldMk cId="292364014" sldId="265"/>
            <ac:grpSpMk id="18" creationId="{FD1CCB33-DA84-1297-23D0-ED6589E486C7}"/>
          </ac:grpSpMkLst>
        </pc:grpChg>
        <pc:grpChg chg="add mod">
          <ac:chgData name="Le Thanh Luan" userId="600d64f34c8f77ee" providerId="LiveId" clId="{2C6C177C-9D37-4721-90B8-33308308E602}" dt="2024-07-09T02:47:01.325" v="788" actId="465"/>
          <ac:grpSpMkLst>
            <pc:docMk/>
            <pc:sldMk cId="292364014" sldId="265"/>
            <ac:grpSpMk id="21" creationId="{0C440B76-1B65-C380-6B66-EC83564B6715}"/>
          </ac:grpSpMkLst>
        </pc:grpChg>
        <pc:grpChg chg="add mod">
          <ac:chgData name="Le Thanh Luan" userId="600d64f34c8f77ee" providerId="LiveId" clId="{2C6C177C-9D37-4721-90B8-33308308E602}" dt="2024-07-09T02:47:01.325" v="788" actId="465"/>
          <ac:grpSpMkLst>
            <pc:docMk/>
            <pc:sldMk cId="292364014" sldId="265"/>
            <ac:grpSpMk id="24" creationId="{914681A0-5265-3A49-606E-A7E335366227}"/>
          </ac:grpSpMkLst>
        </pc:grpChg>
        <pc:grpChg chg="add mod">
          <ac:chgData name="Le Thanh Luan" userId="600d64f34c8f77ee" providerId="LiveId" clId="{2C6C177C-9D37-4721-90B8-33308308E602}" dt="2024-07-09T02:46:52.698" v="787" actId="552"/>
          <ac:grpSpMkLst>
            <pc:docMk/>
            <pc:sldMk cId="292364014" sldId="265"/>
            <ac:grpSpMk id="27" creationId="{082ADBE2-27C9-271D-BCC7-2FE30FBEFC09}"/>
          </ac:grpSpMkLst>
        </pc:grpChg>
        <pc:picChg chg="add del mod">
          <ac:chgData name="Le Thanh Luan" userId="600d64f34c8f77ee" providerId="LiveId" clId="{2C6C177C-9D37-4721-90B8-33308308E602}" dt="2024-07-09T02:33:02.931" v="612" actId="478"/>
          <ac:picMkLst>
            <pc:docMk/>
            <pc:sldMk cId="292364014" sldId="265"/>
            <ac:picMk id="20" creationId="{3F61836F-AF03-D54C-800A-4F42DC59D238}"/>
          </ac:picMkLst>
        </pc:picChg>
        <pc:cxnChg chg="add mod">
          <ac:chgData name="Le Thanh Luan" userId="600d64f34c8f77ee" providerId="LiveId" clId="{2C6C177C-9D37-4721-90B8-33308308E602}" dt="2024-07-09T02:49:55.388" v="906" actId="208"/>
          <ac:cxnSpMkLst>
            <pc:docMk/>
            <pc:sldMk cId="292364014" sldId="265"/>
            <ac:cxnSpMk id="6" creationId="{B28ABD43-A0B2-2532-46BB-719D8121474B}"/>
          </ac:cxnSpMkLst>
        </pc:cxnChg>
      </pc:sldChg>
      <pc:sldChg chg="addSp delSp modSp mod ord">
        <pc:chgData name="Le Thanh Luan" userId="600d64f34c8f77ee" providerId="LiveId" clId="{2C6C177C-9D37-4721-90B8-33308308E602}" dt="2024-07-09T03:08:01.770" v="1324" actId="1076"/>
        <pc:sldMkLst>
          <pc:docMk/>
          <pc:sldMk cId="2751358436" sldId="266"/>
        </pc:sldMkLst>
        <pc:spChg chg="mod">
          <ac:chgData name="Le Thanh Luan" userId="600d64f34c8f77ee" providerId="LiveId" clId="{2C6C177C-9D37-4721-90B8-33308308E602}" dt="2024-07-09T03:07:35.474" v="1317" actId="122"/>
          <ac:spMkLst>
            <pc:docMk/>
            <pc:sldMk cId="2751358436" sldId="266"/>
            <ac:spMk id="3" creationId="{F39C6F49-1887-4BE4-A583-FB79B8A22935}"/>
          </ac:spMkLst>
        </pc:spChg>
        <pc:spChg chg="del">
          <ac:chgData name="Le Thanh Luan" userId="600d64f34c8f77ee" providerId="LiveId" clId="{2C6C177C-9D37-4721-90B8-33308308E602}" dt="2024-07-09T03:07:41.715" v="1318" actId="478"/>
          <ac:spMkLst>
            <pc:docMk/>
            <pc:sldMk cId="2751358436" sldId="266"/>
            <ac:spMk id="4" creationId="{BC311219-8684-45FC-A126-E067924AC7F7}"/>
          </ac:spMkLst>
        </pc:spChg>
        <pc:picChg chg="add mod">
          <ac:chgData name="Le Thanh Luan" userId="600d64f34c8f77ee" providerId="LiveId" clId="{2C6C177C-9D37-4721-90B8-33308308E602}" dt="2024-07-09T03:08:01.770" v="1324" actId="1076"/>
          <ac:picMkLst>
            <pc:docMk/>
            <pc:sldMk cId="2751358436" sldId="266"/>
            <ac:picMk id="5" creationId="{2546D2D8-7BA7-F974-381F-01F23C66D36D}"/>
          </ac:picMkLst>
        </pc:picChg>
      </pc:sldChg>
      <pc:sldChg chg="addSp delSp modSp mod ord">
        <pc:chgData name="Le Thanh Luan" userId="600d64f34c8f77ee" providerId="LiveId" clId="{2C6C177C-9D37-4721-90B8-33308308E602}" dt="2024-07-09T02:51:33.121" v="955"/>
        <pc:sldMkLst>
          <pc:docMk/>
          <pc:sldMk cId="3194012731" sldId="267"/>
        </pc:sldMkLst>
        <pc:spChg chg="del">
          <ac:chgData name="Le Thanh Luan" userId="600d64f34c8f77ee" providerId="LiveId" clId="{2C6C177C-9D37-4721-90B8-33308308E602}" dt="2024-07-09T02:34:12.189" v="621" actId="478"/>
          <ac:spMkLst>
            <pc:docMk/>
            <pc:sldMk cId="3194012731" sldId="267"/>
            <ac:spMk id="2" creationId="{66CA7ECF-1792-4255-AF79-1338056A166B}"/>
          </ac:spMkLst>
        </pc:spChg>
        <pc:spChg chg="add del mod">
          <ac:chgData name="Le Thanh Luan" userId="600d64f34c8f77ee" providerId="LiveId" clId="{2C6C177C-9D37-4721-90B8-33308308E602}" dt="2024-07-09T02:40:04.549" v="719" actId="478"/>
          <ac:spMkLst>
            <pc:docMk/>
            <pc:sldMk cId="3194012731" sldId="267"/>
            <ac:spMk id="3" creationId="{387A365B-2C63-46A3-AD64-BA52831BEC40}"/>
          </ac:spMkLst>
        </pc:spChg>
        <pc:spChg chg="add mod">
          <ac:chgData name="Le Thanh Luan" userId="600d64f34c8f77ee" providerId="LiveId" clId="{2C6C177C-9D37-4721-90B8-33308308E602}" dt="2024-07-09T02:34:16.467" v="623" actId="767"/>
          <ac:spMkLst>
            <pc:docMk/>
            <pc:sldMk cId="3194012731" sldId="267"/>
            <ac:spMk id="5" creationId="{485150AF-4107-E29A-D045-543AA8EE3F37}"/>
          </ac:spMkLst>
        </pc:spChg>
        <pc:spChg chg="add mod">
          <ac:chgData name="Le Thanh Luan" userId="600d64f34c8f77ee" providerId="LiveId" clId="{2C6C177C-9D37-4721-90B8-33308308E602}" dt="2024-07-09T02:50:19.224" v="908" actId="208"/>
          <ac:spMkLst>
            <pc:docMk/>
            <pc:sldMk cId="3194012731" sldId="267"/>
            <ac:spMk id="7" creationId="{FC6226D4-37D7-71EF-ECA0-EE49E73EBC96}"/>
          </ac:spMkLst>
        </pc:spChg>
        <pc:spChg chg="add del mod">
          <ac:chgData name="Le Thanh Luan" userId="600d64f34c8f77ee" providerId="LiveId" clId="{2C6C177C-9D37-4721-90B8-33308308E602}" dt="2024-07-09T02:40:07.893" v="720" actId="478"/>
          <ac:spMkLst>
            <pc:docMk/>
            <pc:sldMk cId="3194012731" sldId="267"/>
            <ac:spMk id="11" creationId="{8C703766-EA12-C8C2-F8B0-A83E253D3290}"/>
          </ac:spMkLst>
        </pc:spChg>
        <pc:spChg chg="add mod">
          <ac:chgData name="Le Thanh Luan" userId="600d64f34c8f77ee" providerId="LiveId" clId="{2C6C177C-9D37-4721-90B8-33308308E602}" dt="2024-07-09T02:51:33.121" v="955"/>
          <ac:spMkLst>
            <pc:docMk/>
            <pc:sldMk cId="3194012731" sldId="267"/>
            <ac:spMk id="12" creationId="{9C3E0578-1B11-9692-E910-09E74776F8FF}"/>
          </ac:spMkLst>
        </pc:spChg>
        <pc:grpChg chg="add mod">
          <ac:chgData name="Le Thanh Luan" userId="600d64f34c8f77ee" providerId="LiveId" clId="{2C6C177C-9D37-4721-90B8-33308308E602}" dt="2024-07-09T02:40:43.573" v="730" actId="164"/>
          <ac:grpSpMkLst>
            <pc:docMk/>
            <pc:sldMk cId="3194012731" sldId="267"/>
            <ac:grpSpMk id="13" creationId="{EC614A01-910D-85AC-8D1D-5D33D353B453}"/>
          </ac:grpSpMkLst>
        </pc:grpChg>
        <pc:cxnChg chg="add mod">
          <ac:chgData name="Le Thanh Luan" userId="600d64f34c8f77ee" providerId="LiveId" clId="{2C6C177C-9D37-4721-90B8-33308308E602}" dt="2024-07-09T02:50:19.224" v="908" actId="208"/>
          <ac:cxnSpMkLst>
            <pc:docMk/>
            <pc:sldMk cId="3194012731" sldId="267"/>
            <ac:cxnSpMk id="9" creationId="{4D12CCED-8998-33D8-91EF-1C76714B4836}"/>
          </ac:cxnSpMkLst>
        </pc:cxnChg>
      </pc:sldChg>
      <pc:sldChg chg="modSp mod">
        <pc:chgData name="Le Thanh Luan" userId="600d64f34c8f77ee" providerId="LiveId" clId="{2C6C177C-9D37-4721-90B8-33308308E602}" dt="2024-07-09T08:46:15.099" v="2493" actId="1076"/>
        <pc:sldMkLst>
          <pc:docMk/>
          <pc:sldMk cId="2830535683" sldId="269"/>
        </pc:sldMkLst>
        <pc:spChg chg="mod">
          <ac:chgData name="Le Thanh Luan" userId="600d64f34c8f77ee" providerId="LiveId" clId="{2C6C177C-9D37-4721-90B8-33308308E602}" dt="2024-07-09T08:46:15.099" v="2493" actId="1076"/>
          <ac:spMkLst>
            <pc:docMk/>
            <pc:sldMk cId="2830535683" sldId="269"/>
            <ac:spMk id="3" creationId="{F78B3876-6ECC-4098-BDD1-C48CE4B42721}"/>
          </ac:spMkLst>
        </pc:spChg>
      </pc:sldChg>
      <pc:sldChg chg="addSp delSp modSp mod ord">
        <pc:chgData name="Le Thanh Luan" userId="600d64f34c8f77ee" providerId="LiveId" clId="{2C6C177C-9D37-4721-90B8-33308308E602}" dt="2024-07-09T08:35:26.794" v="2189" actId="207"/>
        <pc:sldMkLst>
          <pc:docMk/>
          <pc:sldMk cId="1341840600" sldId="270"/>
        </pc:sldMkLst>
        <pc:spChg chg="del">
          <ac:chgData name="Le Thanh Luan" userId="600d64f34c8f77ee" providerId="LiveId" clId="{2C6C177C-9D37-4721-90B8-33308308E602}" dt="2024-07-09T08:24:50.358" v="1943" actId="478"/>
          <ac:spMkLst>
            <pc:docMk/>
            <pc:sldMk cId="1341840600" sldId="270"/>
            <ac:spMk id="3" creationId="{A39BBC82-5CC8-86B3-6CF8-6714E6B82E38}"/>
          </ac:spMkLst>
        </pc:spChg>
        <pc:spChg chg="del">
          <ac:chgData name="Le Thanh Luan" userId="600d64f34c8f77ee" providerId="LiveId" clId="{2C6C177C-9D37-4721-90B8-33308308E602}" dt="2024-07-09T08:24:52.381" v="1944" actId="478"/>
          <ac:spMkLst>
            <pc:docMk/>
            <pc:sldMk cId="1341840600" sldId="270"/>
            <ac:spMk id="4" creationId="{E62E6E8B-CA6C-55F9-B624-AB2BC25AF2A3}"/>
          </ac:spMkLst>
        </pc:spChg>
        <pc:spChg chg="mod">
          <ac:chgData name="Le Thanh Luan" userId="600d64f34c8f77ee" providerId="LiveId" clId="{2C6C177C-9D37-4721-90B8-33308308E602}" dt="2024-07-09T08:25:21.544" v="2000" actId="20577"/>
          <ac:spMkLst>
            <pc:docMk/>
            <pc:sldMk cId="1341840600" sldId="270"/>
            <ac:spMk id="5" creationId="{5131D202-5F2A-ABF7-24FC-3F311F569FC5}"/>
          </ac:spMkLst>
        </pc:spChg>
        <pc:spChg chg="add mod">
          <ac:chgData name="Le Thanh Luan" userId="600d64f34c8f77ee" providerId="LiveId" clId="{2C6C177C-9D37-4721-90B8-33308308E602}" dt="2024-07-09T08:30:19.084" v="2029" actId="164"/>
          <ac:spMkLst>
            <pc:docMk/>
            <pc:sldMk cId="1341840600" sldId="270"/>
            <ac:spMk id="8" creationId="{0BE50B1B-92FF-CD09-045E-9E8AAE083C33}"/>
          </ac:spMkLst>
        </pc:spChg>
        <pc:spChg chg="add mod">
          <ac:chgData name="Le Thanh Luan" userId="600d64f34c8f77ee" providerId="LiveId" clId="{2C6C177C-9D37-4721-90B8-33308308E602}" dt="2024-07-09T08:30:19.084" v="2029" actId="164"/>
          <ac:spMkLst>
            <pc:docMk/>
            <pc:sldMk cId="1341840600" sldId="270"/>
            <ac:spMk id="10" creationId="{9E8338C9-DC7A-849F-9229-1A0F282449EA}"/>
          </ac:spMkLst>
        </pc:spChg>
        <pc:spChg chg="add mod">
          <ac:chgData name="Le Thanh Luan" userId="600d64f34c8f77ee" providerId="LiveId" clId="{2C6C177C-9D37-4721-90B8-33308308E602}" dt="2024-07-09T08:30:19.084" v="2029" actId="164"/>
          <ac:spMkLst>
            <pc:docMk/>
            <pc:sldMk cId="1341840600" sldId="270"/>
            <ac:spMk id="12" creationId="{54A74ABC-63E3-BD73-2532-42289DA164EF}"/>
          </ac:spMkLst>
        </pc:spChg>
        <pc:spChg chg="add mod">
          <ac:chgData name="Le Thanh Luan" userId="600d64f34c8f77ee" providerId="LiveId" clId="{2C6C177C-9D37-4721-90B8-33308308E602}" dt="2024-07-09T08:28:35.301" v="2013" actId="113"/>
          <ac:spMkLst>
            <pc:docMk/>
            <pc:sldMk cId="1341840600" sldId="270"/>
            <ac:spMk id="14" creationId="{8322DBDA-EE66-52C6-0C31-492E958474B9}"/>
          </ac:spMkLst>
        </pc:spChg>
        <pc:spChg chg="add mod">
          <ac:chgData name="Le Thanh Luan" userId="600d64f34c8f77ee" providerId="LiveId" clId="{2C6C177C-9D37-4721-90B8-33308308E602}" dt="2024-07-09T08:35:26.794" v="2189" actId="207"/>
          <ac:spMkLst>
            <pc:docMk/>
            <pc:sldMk cId="1341840600" sldId="270"/>
            <ac:spMk id="17" creationId="{4648A4F6-42A1-0B3E-8A17-FE9301C0C90A}"/>
          </ac:spMkLst>
        </pc:spChg>
        <pc:grpChg chg="add mod">
          <ac:chgData name="Le Thanh Luan" userId="600d64f34c8f77ee" providerId="LiveId" clId="{2C6C177C-9D37-4721-90B8-33308308E602}" dt="2024-07-09T08:30:25.294" v="2030" actId="1076"/>
          <ac:grpSpMkLst>
            <pc:docMk/>
            <pc:sldMk cId="1341840600" sldId="270"/>
            <ac:grpSpMk id="15" creationId="{DA74F164-37BA-F2D0-0DC3-F60432DB0C11}"/>
          </ac:grpSpMkLst>
        </pc:grpChg>
        <pc:picChg chg="add mod">
          <ac:chgData name="Le Thanh Luan" userId="600d64f34c8f77ee" providerId="LiveId" clId="{2C6C177C-9D37-4721-90B8-33308308E602}" dt="2024-07-09T08:25:56.463" v="2001" actId="1076"/>
          <ac:picMkLst>
            <pc:docMk/>
            <pc:sldMk cId="1341840600" sldId="270"/>
            <ac:picMk id="6" creationId="{4BA02FDB-E0FC-46EA-7DCA-6AA73AB4E5D3}"/>
          </ac:picMkLst>
        </pc:picChg>
      </pc:sldChg>
      <pc:sldChg chg="addSp delSp modSp mod">
        <pc:chgData name="Le Thanh Luan" userId="600d64f34c8f77ee" providerId="LiveId" clId="{2C6C177C-9D37-4721-90B8-33308308E602}" dt="2024-07-09T08:45:37.258" v="2442" actId="1076"/>
        <pc:sldMkLst>
          <pc:docMk/>
          <pc:sldMk cId="3651498809" sldId="271"/>
        </pc:sldMkLst>
        <pc:spChg chg="mod">
          <ac:chgData name="Le Thanh Luan" userId="600d64f34c8f77ee" providerId="LiveId" clId="{2C6C177C-9D37-4721-90B8-33308308E602}" dt="2024-07-09T03:44:17.889" v="1734" actId="122"/>
          <ac:spMkLst>
            <pc:docMk/>
            <pc:sldMk cId="3651498809" sldId="271"/>
            <ac:spMk id="2" creationId="{A2B7E207-A869-B342-B6D9-77005A268D98}"/>
          </ac:spMkLst>
        </pc:spChg>
        <pc:spChg chg="del">
          <ac:chgData name="Le Thanh Luan" userId="600d64f34c8f77ee" providerId="LiveId" clId="{2C6C177C-9D37-4721-90B8-33308308E602}" dt="2024-07-09T08:45:21.316" v="2436" actId="478"/>
          <ac:spMkLst>
            <pc:docMk/>
            <pc:sldMk cId="3651498809" sldId="271"/>
            <ac:spMk id="3" creationId="{1B1994D1-B0B9-97CB-A9B2-4F2D31319A30}"/>
          </ac:spMkLst>
        </pc:spChg>
        <pc:spChg chg="add del">
          <ac:chgData name="Le Thanh Luan" userId="600d64f34c8f77ee" providerId="LiveId" clId="{2C6C177C-9D37-4721-90B8-33308308E602}" dt="2024-07-09T08:45:20.340" v="2435" actId="478"/>
          <ac:spMkLst>
            <pc:docMk/>
            <pc:sldMk cId="3651498809" sldId="271"/>
            <ac:spMk id="4" creationId="{7508968A-F2A2-8005-6E03-B78E65864C76}"/>
          </ac:spMkLst>
        </pc:spChg>
        <pc:spChg chg="add mod">
          <ac:chgData name="Le Thanh Luan" userId="600d64f34c8f77ee" providerId="LiveId" clId="{2C6C177C-9D37-4721-90B8-33308308E602}" dt="2024-07-09T08:45:37.258" v="2442" actId="1076"/>
          <ac:spMkLst>
            <pc:docMk/>
            <pc:sldMk cId="3651498809" sldId="271"/>
            <ac:spMk id="7" creationId="{2590AF37-B0E0-18EA-FB40-68F968287FA1}"/>
          </ac:spMkLst>
        </pc:spChg>
      </pc:sldChg>
      <pc:sldChg chg="del">
        <pc:chgData name="Le Thanh Luan" userId="600d64f34c8f77ee" providerId="LiveId" clId="{2C6C177C-9D37-4721-90B8-33308308E602}" dt="2024-07-09T03:44:23.314" v="1737" actId="47"/>
        <pc:sldMkLst>
          <pc:docMk/>
          <pc:sldMk cId="644728685" sldId="272"/>
        </pc:sldMkLst>
      </pc:sldChg>
      <pc:sldChg chg="del">
        <pc:chgData name="Le Thanh Luan" userId="600d64f34c8f77ee" providerId="LiveId" clId="{2C6C177C-9D37-4721-90B8-33308308E602}" dt="2024-07-09T03:44:24.443" v="1738" actId="47"/>
        <pc:sldMkLst>
          <pc:docMk/>
          <pc:sldMk cId="2581069546" sldId="273"/>
        </pc:sldMkLst>
      </pc:sldChg>
      <pc:sldChg chg="del">
        <pc:chgData name="Le Thanh Luan" userId="600d64f34c8f77ee" providerId="LiveId" clId="{2C6C177C-9D37-4721-90B8-33308308E602}" dt="2024-07-09T03:44:25.610" v="1739" actId="47"/>
        <pc:sldMkLst>
          <pc:docMk/>
          <pc:sldMk cId="1130957413" sldId="274"/>
        </pc:sldMkLst>
      </pc:sldChg>
      <pc:sldChg chg="del">
        <pc:chgData name="Le Thanh Luan" userId="600d64f34c8f77ee" providerId="LiveId" clId="{2C6C177C-9D37-4721-90B8-33308308E602}" dt="2024-07-09T02:41:51.041" v="739" actId="47"/>
        <pc:sldMkLst>
          <pc:docMk/>
          <pc:sldMk cId="945003436" sldId="276"/>
        </pc:sldMkLst>
      </pc:sldChg>
      <pc:sldChg chg="modSp add mod ord modNotesTx">
        <pc:chgData name="Le Thanh Luan" userId="600d64f34c8f77ee" providerId="LiveId" clId="{2C6C177C-9D37-4721-90B8-33308308E602}" dt="2024-07-09T03:46:43.147" v="1932" actId="20577"/>
        <pc:sldMkLst>
          <pc:docMk/>
          <pc:sldMk cId="2610500090" sldId="276"/>
        </pc:sldMkLst>
        <pc:spChg chg="mod">
          <ac:chgData name="Le Thanh Luan" userId="600d64f34c8f77ee" providerId="LiveId" clId="{2C6C177C-9D37-4721-90B8-33308308E602}" dt="2024-07-09T02:51:10.910" v="944" actId="1076"/>
          <ac:spMkLst>
            <pc:docMk/>
            <pc:sldMk cId="2610500090" sldId="276"/>
            <ac:spMk id="7" creationId="{FC6226D4-37D7-71EF-ECA0-EE49E73EBC96}"/>
          </ac:spMkLst>
        </pc:spChg>
      </pc:sldChg>
      <pc:sldChg chg="add del ord">
        <pc:chgData name="Le Thanh Luan" userId="600d64f34c8f77ee" providerId="LiveId" clId="{2C6C177C-9D37-4721-90B8-33308308E602}" dt="2024-07-09T02:50:29.051" v="909" actId="47"/>
        <pc:sldMkLst>
          <pc:docMk/>
          <pc:sldMk cId="3598944355" sldId="276"/>
        </pc:sldMkLst>
      </pc:sldChg>
      <pc:sldChg chg="add del ord">
        <pc:chgData name="Le Thanh Luan" userId="600d64f34c8f77ee" providerId="LiveId" clId="{2C6C177C-9D37-4721-90B8-33308308E602}" dt="2024-07-09T02:50:31.268" v="910" actId="47"/>
        <pc:sldMkLst>
          <pc:docMk/>
          <pc:sldMk cId="3082566092" sldId="277"/>
        </pc:sldMkLst>
      </pc:sldChg>
      <pc:sldChg chg="new del">
        <pc:chgData name="Le Thanh Luan" userId="600d64f34c8f77ee" providerId="LiveId" clId="{2C6C177C-9D37-4721-90B8-33308308E602}" dt="2024-07-09T02:42:36.597" v="742" actId="47"/>
        <pc:sldMkLst>
          <pc:docMk/>
          <pc:sldMk cId="3479370268" sldId="277"/>
        </pc:sldMkLst>
      </pc:sldChg>
      <pc:sldChg chg="modSp add mod ord">
        <pc:chgData name="Le Thanh Luan" userId="600d64f34c8f77ee" providerId="LiveId" clId="{2C6C177C-9D37-4721-90B8-33308308E602}" dt="2024-07-09T02:52:08.669" v="1003" actId="1076"/>
        <pc:sldMkLst>
          <pc:docMk/>
          <pc:sldMk cId="4049851474" sldId="277"/>
        </pc:sldMkLst>
        <pc:spChg chg="mod">
          <ac:chgData name="Le Thanh Luan" userId="600d64f34c8f77ee" providerId="LiveId" clId="{2C6C177C-9D37-4721-90B8-33308308E602}" dt="2024-07-09T02:52:08.669" v="1003" actId="1076"/>
          <ac:spMkLst>
            <pc:docMk/>
            <pc:sldMk cId="4049851474" sldId="277"/>
            <ac:spMk id="7" creationId="{FC6226D4-37D7-71EF-ECA0-EE49E73EBC96}"/>
          </ac:spMkLst>
        </pc:spChg>
        <pc:spChg chg="mod">
          <ac:chgData name="Le Thanh Luan" userId="600d64f34c8f77ee" providerId="LiveId" clId="{2C6C177C-9D37-4721-90B8-33308308E602}" dt="2024-07-09T02:51:37.025" v="961"/>
          <ac:spMkLst>
            <pc:docMk/>
            <pc:sldMk cId="4049851474" sldId="277"/>
            <ac:spMk id="12" creationId="{9C3E0578-1B11-9692-E910-09E74776F8FF}"/>
          </ac:spMkLst>
        </pc:spChg>
      </pc:sldChg>
      <pc:sldChg chg="new del">
        <pc:chgData name="Le Thanh Luan" userId="600d64f34c8f77ee" providerId="LiveId" clId="{2C6C177C-9D37-4721-90B8-33308308E602}" dt="2024-07-09T02:42:35.629" v="741" actId="47"/>
        <pc:sldMkLst>
          <pc:docMk/>
          <pc:sldMk cId="2109542961" sldId="278"/>
        </pc:sldMkLst>
      </pc:sldChg>
      <pc:sldChg chg="modSp add mod ord">
        <pc:chgData name="Le Thanh Luan" userId="600d64f34c8f77ee" providerId="LiveId" clId="{2C6C177C-9D37-4721-90B8-33308308E602}" dt="2024-07-09T02:52:34.037" v="1051" actId="1076"/>
        <pc:sldMkLst>
          <pc:docMk/>
          <pc:sldMk cId="4063027638" sldId="278"/>
        </pc:sldMkLst>
        <pc:spChg chg="mod">
          <ac:chgData name="Le Thanh Luan" userId="600d64f34c8f77ee" providerId="LiveId" clId="{2C6C177C-9D37-4721-90B8-33308308E602}" dt="2024-07-09T02:52:34.037" v="1051" actId="1076"/>
          <ac:spMkLst>
            <pc:docMk/>
            <pc:sldMk cId="4063027638" sldId="278"/>
            <ac:spMk id="7" creationId="{FC6226D4-37D7-71EF-ECA0-EE49E73EBC96}"/>
          </ac:spMkLst>
        </pc:spChg>
        <pc:spChg chg="mod">
          <ac:chgData name="Le Thanh Luan" userId="600d64f34c8f77ee" providerId="LiveId" clId="{2C6C177C-9D37-4721-90B8-33308308E602}" dt="2024-07-09T02:52:17.537" v="1009"/>
          <ac:spMkLst>
            <pc:docMk/>
            <pc:sldMk cId="4063027638" sldId="278"/>
            <ac:spMk id="12" creationId="{9C3E0578-1B11-9692-E910-09E74776F8FF}"/>
          </ac:spMkLst>
        </pc:spChg>
      </pc:sldChg>
      <pc:sldChg chg="addSp delSp modSp add mod ord">
        <pc:chgData name="Le Thanh Luan" userId="600d64f34c8f77ee" providerId="LiveId" clId="{2C6C177C-9D37-4721-90B8-33308308E602}" dt="2024-07-09T03:43:16.327" v="1687" actId="1076"/>
        <pc:sldMkLst>
          <pc:docMk/>
          <pc:sldMk cId="3930427404" sldId="279"/>
        </pc:sldMkLst>
        <pc:spChg chg="mod">
          <ac:chgData name="Le Thanh Luan" userId="600d64f34c8f77ee" providerId="LiveId" clId="{2C6C177C-9D37-4721-90B8-33308308E602}" dt="2024-07-09T03:10:14.467" v="1450" actId="122"/>
          <ac:spMkLst>
            <pc:docMk/>
            <pc:sldMk cId="3930427404" sldId="279"/>
            <ac:spMk id="3" creationId="{F39C6F49-1887-4BE4-A583-FB79B8A22935}"/>
          </ac:spMkLst>
        </pc:spChg>
        <pc:spChg chg="del">
          <ac:chgData name="Le Thanh Luan" userId="600d64f34c8f77ee" providerId="LiveId" clId="{2C6C177C-9D37-4721-90B8-33308308E602}" dt="2024-07-09T03:10:16.754" v="1451" actId="478"/>
          <ac:spMkLst>
            <pc:docMk/>
            <pc:sldMk cId="3930427404" sldId="279"/>
            <ac:spMk id="4" creationId="{BC311219-8684-45FC-A126-E067924AC7F7}"/>
          </ac:spMkLst>
        </pc:spChg>
        <pc:spChg chg="add mod ord">
          <ac:chgData name="Le Thanh Luan" userId="600d64f34c8f77ee" providerId="LiveId" clId="{2C6C177C-9D37-4721-90B8-33308308E602}" dt="2024-07-09T03:19:37.075" v="1560" actId="404"/>
          <ac:spMkLst>
            <pc:docMk/>
            <pc:sldMk cId="3930427404" sldId="279"/>
            <ac:spMk id="6" creationId="{5F0BF0A7-696D-B21E-24B0-75D7B85AF280}"/>
          </ac:spMkLst>
        </pc:spChg>
        <pc:spChg chg="add del mod">
          <ac:chgData name="Le Thanh Luan" userId="600d64f34c8f77ee" providerId="LiveId" clId="{2C6C177C-9D37-4721-90B8-33308308E602}" dt="2024-07-09T03:12:34.909" v="1461" actId="478"/>
          <ac:spMkLst>
            <pc:docMk/>
            <pc:sldMk cId="3930427404" sldId="279"/>
            <ac:spMk id="7" creationId="{8577448F-02D8-4572-78F1-26FBD1993106}"/>
          </ac:spMkLst>
        </pc:spChg>
        <pc:spChg chg="add mod">
          <ac:chgData name="Le Thanh Luan" userId="600d64f34c8f77ee" providerId="LiveId" clId="{2C6C177C-9D37-4721-90B8-33308308E602}" dt="2024-07-09T03:15:28.144" v="1489" actId="2085"/>
          <ac:spMkLst>
            <pc:docMk/>
            <pc:sldMk cId="3930427404" sldId="279"/>
            <ac:spMk id="8" creationId="{A974200B-260B-9D98-D5AD-EC6066E32BC2}"/>
          </ac:spMkLst>
        </pc:spChg>
        <pc:spChg chg="add mod">
          <ac:chgData name="Le Thanh Luan" userId="600d64f34c8f77ee" providerId="LiveId" clId="{2C6C177C-9D37-4721-90B8-33308308E602}" dt="2024-07-09T03:15:31.686" v="1490" actId="2085"/>
          <ac:spMkLst>
            <pc:docMk/>
            <pc:sldMk cId="3930427404" sldId="279"/>
            <ac:spMk id="9" creationId="{EECC9C59-BEEE-BC61-6005-42B622313258}"/>
          </ac:spMkLst>
        </pc:spChg>
        <pc:spChg chg="add mod">
          <ac:chgData name="Le Thanh Luan" userId="600d64f34c8f77ee" providerId="LiveId" clId="{2C6C177C-9D37-4721-90B8-33308308E602}" dt="2024-07-09T03:16:15.114" v="1509" actId="1076"/>
          <ac:spMkLst>
            <pc:docMk/>
            <pc:sldMk cId="3930427404" sldId="279"/>
            <ac:spMk id="11" creationId="{32809C48-BF70-794B-81F9-D87C3B8FB4C8}"/>
          </ac:spMkLst>
        </pc:spChg>
        <pc:spChg chg="mod">
          <ac:chgData name="Le Thanh Luan" userId="600d64f34c8f77ee" providerId="LiveId" clId="{2C6C177C-9D37-4721-90B8-33308308E602}" dt="2024-07-09T03:17:47.061" v="1535" actId="113"/>
          <ac:spMkLst>
            <pc:docMk/>
            <pc:sldMk cId="3930427404" sldId="279"/>
            <ac:spMk id="15" creationId="{824BED57-52C9-7BCC-2254-D04644BC5E6C}"/>
          </ac:spMkLst>
        </pc:spChg>
        <pc:spChg chg="mod">
          <ac:chgData name="Le Thanh Luan" userId="600d64f34c8f77ee" providerId="LiveId" clId="{2C6C177C-9D37-4721-90B8-33308308E602}" dt="2024-07-09T03:15:45.187" v="1495"/>
          <ac:spMkLst>
            <pc:docMk/>
            <pc:sldMk cId="3930427404" sldId="279"/>
            <ac:spMk id="16" creationId="{7412985D-0F7C-0BAA-D0E4-31F1EBD1304B}"/>
          </ac:spMkLst>
        </pc:spChg>
        <pc:spChg chg="mod">
          <ac:chgData name="Le Thanh Luan" userId="600d64f34c8f77ee" providerId="LiveId" clId="{2C6C177C-9D37-4721-90B8-33308308E602}" dt="2024-07-09T03:17:26.075" v="1527" actId="14100"/>
          <ac:spMkLst>
            <pc:docMk/>
            <pc:sldMk cId="3930427404" sldId="279"/>
            <ac:spMk id="17" creationId="{A6C7AA24-F764-A380-F2B4-A380E0AC2695}"/>
          </ac:spMkLst>
        </pc:spChg>
        <pc:spChg chg="mod">
          <ac:chgData name="Le Thanh Luan" userId="600d64f34c8f77ee" providerId="LiveId" clId="{2C6C177C-9D37-4721-90B8-33308308E602}" dt="2024-07-09T03:35:54.364" v="1680" actId="404"/>
          <ac:spMkLst>
            <pc:docMk/>
            <pc:sldMk cId="3930427404" sldId="279"/>
            <ac:spMk id="21" creationId="{7CADB6A5-16CB-7C9A-0A93-0B7C302D08A0}"/>
          </ac:spMkLst>
        </pc:spChg>
        <pc:spChg chg="mod">
          <ac:chgData name="Le Thanh Luan" userId="600d64f34c8f77ee" providerId="LiveId" clId="{2C6C177C-9D37-4721-90B8-33308308E602}" dt="2024-07-09T03:18:11.987" v="1545"/>
          <ac:spMkLst>
            <pc:docMk/>
            <pc:sldMk cId="3930427404" sldId="279"/>
            <ac:spMk id="23" creationId="{8C04B93E-083A-D914-1A56-99CD4E930A1D}"/>
          </ac:spMkLst>
        </pc:spChg>
        <pc:spChg chg="mod">
          <ac:chgData name="Le Thanh Luan" userId="600d64f34c8f77ee" providerId="LiveId" clId="{2C6C177C-9D37-4721-90B8-33308308E602}" dt="2024-07-09T03:19:30.646" v="1558" actId="14100"/>
          <ac:spMkLst>
            <pc:docMk/>
            <pc:sldMk cId="3930427404" sldId="279"/>
            <ac:spMk id="24" creationId="{7A9788C3-79D4-ECC5-77EB-9382A6904C18}"/>
          </ac:spMkLst>
        </pc:spChg>
        <pc:spChg chg="mod">
          <ac:chgData name="Le Thanh Luan" userId="600d64f34c8f77ee" providerId="LiveId" clId="{2C6C177C-9D37-4721-90B8-33308308E602}" dt="2024-07-09T03:17:56.737" v="1537"/>
          <ac:spMkLst>
            <pc:docMk/>
            <pc:sldMk cId="3930427404" sldId="279"/>
            <ac:spMk id="25" creationId="{7CFF014A-F7B0-39C3-A98F-D88C0CCB928C}"/>
          </ac:spMkLst>
        </pc:spChg>
        <pc:spChg chg="add mod">
          <ac:chgData name="Le Thanh Luan" userId="600d64f34c8f77ee" providerId="LiveId" clId="{2C6C177C-9D37-4721-90B8-33308308E602}" dt="2024-07-09T03:43:02.357" v="1683" actId="1076"/>
          <ac:spMkLst>
            <pc:docMk/>
            <pc:sldMk cId="3930427404" sldId="279"/>
            <ac:spMk id="27" creationId="{323D475F-DD51-E106-3B9D-6F290ED73ADD}"/>
          </ac:spMkLst>
        </pc:spChg>
        <pc:spChg chg="add mod">
          <ac:chgData name="Le Thanh Luan" userId="600d64f34c8f77ee" providerId="LiveId" clId="{2C6C177C-9D37-4721-90B8-33308308E602}" dt="2024-07-09T03:43:12.168" v="1685" actId="1076"/>
          <ac:spMkLst>
            <pc:docMk/>
            <pc:sldMk cId="3930427404" sldId="279"/>
            <ac:spMk id="29" creationId="{C1131309-B880-9747-ECCD-CA4A9CF16477}"/>
          </ac:spMkLst>
        </pc:spChg>
        <pc:spChg chg="add mod">
          <ac:chgData name="Le Thanh Luan" userId="600d64f34c8f77ee" providerId="LiveId" clId="{2C6C177C-9D37-4721-90B8-33308308E602}" dt="2024-07-09T03:43:15.015" v="1686" actId="1076"/>
          <ac:spMkLst>
            <pc:docMk/>
            <pc:sldMk cId="3930427404" sldId="279"/>
            <ac:spMk id="31" creationId="{323E2472-9579-D080-6119-BE9444548597}"/>
          </ac:spMkLst>
        </pc:spChg>
        <pc:grpChg chg="add mod">
          <ac:chgData name="Le Thanh Luan" userId="600d64f34c8f77ee" providerId="LiveId" clId="{2C6C177C-9D37-4721-90B8-33308308E602}" dt="2024-07-09T03:15:23.070" v="1488" actId="164"/>
          <ac:grpSpMkLst>
            <pc:docMk/>
            <pc:sldMk cId="3930427404" sldId="279"/>
            <ac:grpSpMk id="10" creationId="{7AAEAB05-221F-C311-8D93-312EEFA50551}"/>
          </ac:grpSpMkLst>
        </pc:grpChg>
        <pc:grpChg chg="add del mod">
          <ac:chgData name="Le Thanh Luan" userId="600d64f34c8f77ee" providerId="LiveId" clId="{2C6C177C-9D37-4721-90B8-33308308E602}" dt="2024-07-09T03:17:34.275" v="1531" actId="478"/>
          <ac:grpSpMkLst>
            <pc:docMk/>
            <pc:sldMk cId="3930427404" sldId="279"/>
            <ac:grpSpMk id="12" creationId="{F8177945-972C-C833-FB9B-CC2CD6596722}"/>
          </ac:grpSpMkLst>
        </pc:grpChg>
        <pc:grpChg chg="add mod">
          <ac:chgData name="Le Thanh Luan" userId="600d64f34c8f77ee" providerId="LiveId" clId="{2C6C177C-9D37-4721-90B8-33308308E602}" dt="2024-07-09T03:17:49.797" v="1536" actId="164"/>
          <ac:grpSpMkLst>
            <pc:docMk/>
            <pc:sldMk cId="3930427404" sldId="279"/>
            <ac:grpSpMk id="13" creationId="{9482CCF8-06F3-ACFE-2F49-0615B4A045F4}"/>
          </ac:grpSpMkLst>
        </pc:grpChg>
        <pc:grpChg chg="mod">
          <ac:chgData name="Le Thanh Luan" userId="600d64f34c8f77ee" providerId="LiveId" clId="{2C6C177C-9D37-4721-90B8-33308308E602}" dt="2024-07-09T03:15:45.187" v="1495"/>
          <ac:grpSpMkLst>
            <pc:docMk/>
            <pc:sldMk cId="3930427404" sldId="279"/>
            <ac:grpSpMk id="14" creationId="{56790CDC-71A5-96C6-CC68-105AF6642BCC}"/>
          </ac:grpSpMkLst>
        </pc:grpChg>
        <pc:grpChg chg="add mod">
          <ac:chgData name="Le Thanh Luan" userId="600d64f34c8f77ee" providerId="LiveId" clId="{2C6C177C-9D37-4721-90B8-33308308E602}" dt="2024-07-09T03:43:00.044" v="1682" actId="1076"/>
          <ac:grpSpMkLst>
            <pc:docMk/>
            <pc:sldMk cId="3930427404" sldId="279"/>
            <ac:grpSpMk id="18" creationId="{939BCB6E-AEFB-7A0A-010A-EA001575B04A}"/>
          </ac:grpSpMkLst>
        </pc:grpChg>
        <pc:grpChg chg="add mod">
          <ac:chgData name="Le Thanh Luan" userId="600d64f34c8f77ee" providerId="LiveId" clId="{2C6C177C-9D37-4721-90B8-33308308E602}" dt="2024-07-09T03:43:09.941" v="1684" actId="1076"/>
          <ac:grpSpMkLst>
            <pc:docMk/>
            <pc:sldMk cId="3930427404" sldId="279"/>
            <ac:grpSpMk id="19" creationId="{538B904A-27D4-7B6C-871C-83733A1C0930}"/>
          </ac:grpSpMkLst>
        </pc:grpChg>
        <pc:grpChg chg="mod">
          <ac:chgData name="Le Thanh Luan" userId="600d64f34c8f77ee" providerId="LiveId" clId="{2C6C177C-9D37-4721-90B8-33308308E602}" dt="2024-07-09T03:17:56.737" v="1537"/>
          <ac:grpSpMkLst>
            <pc:docMk/>
            <pc:sldMk cId="3930427404" sldId="279"/>
            <ac:grpSpMk id="20" creationId="{229654F6-84A3-D050-8767-F6F5F2538FBC}"/>
          </ac:grpSpMkLst>
        </pc:grpChg>
        <pc:grpChg chg="mod">
          <ac:chgData name="Le Thanh Luan" userId="600d64f34c8f77ee" providerId="LiveId" clId="{2C6C177C-9D37-4721-90B8-33308308E602}" dt="2024-07-09T03:17:56.737" v="1537"/>
          <ac:grpSpMkLst>
            <pc:docMk/>
            <pc:sldMk cId="3930427404" sldId="279"/>
            <ac:grpSpMk id="22" creationId="{04311BF4-0114-452A-831F-5D86A5125F56}"/>
          </ac:grpSpMkLst>
        </pc:grpChg>
        <pc:picChg chg="add mod">
          <ac:chgData name="Le Thanh Luan" userId="600d64f34c8f77ee" providerId="LiveId" clId="{2C6C177C-9D37-4721-90B8-33308308E602}" dt="2024-07-09T03:43:16.327" v="1687" actId="1076"/>
          <ac:picMkLst>
            <pc:docMk/>
            <pc:sldMk cId="3930427404" sldId="279"/>
            <ac:picMk id="32" creationId="{E46D7552-A669-0174-3DAB-13B88D5A6CE1}"/>
          </ac:picMkLst>
        </pc:picChg>
      </pc:sldChg>
      <pc:sldChg chg="delSp modSp add mod modNotesTx">
        <pc:chgData name="Le Thanh Luan" userId="600d64f34c8f77ee" providerId="LiveId" clId="{2C6C177C-9D37-4721-90B8-33308308E602}" dt="2024-07-09T03:46:27.852" v="1913" actId="20577"/>
        <pc:sldMkLst>
          <pc:docMk/>
          <pc:sldMk cId="2192848594" sldId="280"/>
        </pc:sldMkLst>
        <pc:spChg chg="mod topLvl">
          <ac:chgData name="Le Thanh Luan" userId="600d64f34c8f77ee" providerId="LiveId" clId="{2C6C177C-9D37-4721-90B8-33308308E602}" dt="2024-07-09T03:45:31.617" v="1762" actId="14100"/>
          <ac:spMkLst>
            <pc:docMk/>
            <pc:sldMk cId="2192848594" sldId="280"/>
            <ac:spMk id="7" creationId="{FC6226D4-37D7-71EF-ECA0-EE49E73EBC96}"/>
          </ac:spMkLst>
        </pc:spChg>
        <pc:spChg chg="del mod">
          <ac:chgData name="Le Thanh Luan" userId="600d64f34c8f77ee" providerId="LiveId" clId="{2C6C177C-9D37-4721-90B8-33308308E602}" dt="2024-07-09T03:45:15.072" v="1744" actId="478"/>
          <ac:spMkLst>
            <pc:docMk/>
            <pc:sldMk cId="2192848594" sldId="280"/>
            <ac:spMk id="12" creationId="{9C3E0578-1B11-9692-E910-09E74776F8FF}"/>
          </ac:spMkLst>
        </pc:spChg>
        <pc:grpChg chg="del mod">
          <ac:chgData name="Le Thanh Luan" userId="600d64f34c8f77ee" providerId="LiveId" clId="{2C6C177C-9D37-4721-90B8-33308308E602}" dt="2024-07-09T03:45:20.505" v="1746" actId="478"/>
          <ac:grpSpMkLst>
            <pc:docMk/>
            <pc:sldMk cId="2192848594" sldId="280"/>
            <ac:grpSpMk id="13" creationId="{EC614A01-910D-85AC-8D1D-5D33D353B453}"/>
          </ac:grpSpMkLst>
        </pc:grpChg>
        <pc:cxnChg chg="del topLvl">
          <ac:chgData name="Le Thanh Luan" userId="600d64f34c8f77ee" providerId="LiveId" clId="{2C6C177C-9D37-4721-90B8-33308308E602}" dt="2024-07-09T03:45:20.505" v="1746" actId="478"/>
          <ac:cxnSpMkLst>
            <pc:docMk/>
            <pc:sldMk cId="2192848594" sldId="280"/>
            <ac:cxnSpMk id="9" creationId="{4D12CCED-8998-33D8-91EF-1C76714B4836}"/>
          </ac:cxnSpMkLst>
        </pc:cxnChg>
      </pc:sldChg>
      <pc:sldChg chg="addSp delSp modSp add mod">
        <pc:chgData name="Le Thanh Luan" userId="600d64f34c8f77ee" providerId="LiveId" clId="{2C6C177C-9D37-4721-90B8-33308308E602}" dt="2024-07-09T08:45:08.306" v="2434" actId="1076"/>
        <pc:sldMkLst>
          <pc:docMk/>
          <pc:sldMk cId="2794806808" sldId="281"/>
        </pc:sldMkLst>
        <pc:spChg chg="del">
          <ac:chgData name="Le Thanh Luan" userId="600d64f34c8f77ee" providerId="LiveId" clId="{2C6C177C-9D37-4721-90B8-33308308E602}" dt="2024-07-09T08:44:55.508" v="2431" actId="478"/>
          <ac:spMkLst>
            <pc:docMk/>
            <pc:sldMk cId="2794806808" sldId="281"/>
            <ac:spMk id="3" creationId="{A39BBC82-5CC8-86B3-6CF8-6714E6B82E38}"/>
          </ac:spMkLst>
        </pc:spChg>
        <pc:spChg chg="del">
          <ac:chgData name="Le Thanh Luan" userId="600d64f34c8f77ee" providerId="LiveId" clId="{2C6C177C-9D37-4721-90B8-33308308E602}" dt="2024-07-09T08:44:53.899" v="2430" actId="478"/>
          <ac:spMkLst>
            <pc:docMk/>
            <pc:sldMk cId="2794806808" sldId="281"/>
            <ac:spMk id="4" creationId="{E62E6E8B-CA6C-55F9-B624-AB2BC25AF2A3}"/>
          </ac:spMkLst>
        </pc:spChg>
        <pc:spChg chg="add mod">
          <ac:chgData name="Le Thanh Luan" userId="600d64f34c8f77ee" providerId="LiveId" clId="{2C6C177C-9D37-4721-90B8-33308308E602}" dt="2024-07-09T08:45:08.306" v="2434" actId="1076"/>
          <ac:spMkLst>
            <pc:docMk/>
            <pc:sldMk cId="2794806808" sldId="281"/>
            <ac:spMk id="7" creationId="{C7E338A5-F992-93FC-6AC3-DEC34857AE61}"/>
          </ac:spMkLst>
        </pc:spChg>
      </pc:sldChg>
      <pc:sldChg chg="addSp delSp modSp add mod">
        <pc:chgData name="Le Thanh Luan" userId="600d64f34c8f77ee" providerId="LiveId" clId="{2C6C177C-9D37-4721-90B8-33308308E602}" dt="2024-07-09T08:35:21.874" v="2188" actId="207"/>
        <pc:sldMkLst>
          <pc:docMk/>
          <pc:sldMk cId="1628948425" sldId="282"/>
        </pc:sldMkLst>
        <pc:spChg chg="add del">
          <ac:chgData name="Le Thanh Luan" userId="600d64f34c8f77ee" providerId="LiveId" clId="{2C6C177C-9D37-4721-90B8-33308308E602}" dt="2024-07-09T08:29:07.447" v="2017" actId="22"/>
          <ac:spMkLst>
            <pc:docMk/>
            <pc:sldMk cId="1628948425" sldId="282"/>
            <ac:spMk id="4" creationId="{B99A10A9-52FA-FF34-6437-5946B18AE7FD}"/>
          </ac:spMkLst>
        </pc:spChg>
        <pc:spChg chg="del">
          <ac:chgData name="Le Thanh Luan" userId="600d64f34c8f77ee" providerId="LiveId" clId="{2C6C177C-9D37-4721-90B8-33308308E602}" dt="2024-07-09T08:29:03.002" v="2015" actId="478"/>
          <ac:spMkLst>
            <pc:docMk/>
            <pc:sldMk cId="1628948425" sldId="282"/>
            <ac:spMk id="8" creationId="{0BE50B1B-92FF-CD09-045E-9E8AAE083C33}"/>
          </ac:spMkLst>
        </pc:spChg>
        <pc:spChg chg="del">
          <ac:chgData name="Le Thanh Luan" userId="600d64f34c8f77ee" providerId="LiveId" clId="{2C6C177C-9D37-4721-90B8-33308308E602}" dt="2024-07-09T08:29:03.002" v="2015" actId="478"/>
          <ac:spMkLst>
            <pc:docMk/>
            <pc:sldMk cId="1628948425" sldId="282"/>
            <ac:spMk id="10" creationId="{9E8338C9-DC7A-849F-9229-1A0F282449EA}"/>
          </ac:spMkLst>
        </pc:spChg>
        <pc:spChg chg="add mod">
          <ac:chgData name="Le Thanh Luan" userId="600d64f34c8f77ee" providerId="LiveId" clId="{2C6C177C-9D37-4721-90B8-33308308E602}" dt="2024-07-09T08:29:41.358" v="2027" actId="1076"/>
          <ac:spMkLst>
            <pc:docMk/>
            <pc:sldMk cId="1628948425" sldId="282"/>
            <ac:spMk id="11" creationId="{9515776A-AE45-A703-AD95-91F991E9B518}"/>
          </ac:spMkLst>
        </pc:spChg>
        <pc:spChg chg="del">
          <ac:chgData name="Le Thanh Luan" userId="600d64f34c8f77ee" providerId="LiveId" clId="{2C6C177C-9D37-4721-90B8-33308308E602}" dt="2024-07-09T08:29:03.002" v="2015" actId="478"/>
          <ac:spMkLst>
            <pc:docMk/>
            <pc:sldMk cId="1628948425" sldId="282"/>
            <ac:spMk id="12" creationId="{54A74ABC-63E3-BD73-2532-42289DA164EF}"/>
          </ac:spMkLst>
        </pc:spChg>
        <pc:spChg chg="add mod">
          <ac:chgData name="Le Thanh Luan" userId="600d64f34c8f77ee" providerId="LiveId" clId="{2C6C177C-9D37-4721-90B8-33308308E602}" dt="2024-07-09T08:35:21.874" v="2188" actId="207"/>
          <ac:spMkLst>
            <pc:docMk/>
            <pc:sldMk cId="1628948425" sldId="282"/>
            <ac:spMk id="13" creationId="{F3530D12-3EAB-858F-9AFF-10049DE97F2E}"/>
          </ac:spMkLst>
        </pc:spChg>
        <pc:spChg chg="del">
          <ac:chgData name="Le Thanh Luan" userId="600d64f34c8f77ee" providerId="LiveId" clId="{2C6C177C-9D37-4721-90B8-33308308E602}" dt="2024-07-09T08:29:03.002" v="2015" actId="478"/>
          <ac:spMkLst>
            <pc:docMk/>
            <pc:sldMk cId="1628948425" sldId="282"/>
            <ac:spMk id="14" creationId="{8322DBDA-EE66-52C6-0C31-492E958474B9}"/>
          </ac:spMkLst>
        </pc:spChg>
        <pc:picChg chg="del">
          <ac:chgData name="Le Thanh Luan" userId="600d64f34c8f77ee" providerId="LiveId" clId="{2C6C177C-9D37-4721-90B8-33308308E602}" dt="2024-07-09T08:29:03.002" v="2015" actId="478"/>
          <ac:picMkLst>
            <pc:docMk/>
            <pc:sldMk cId="1628948425" sldId="282"/>
            <ac:picMk id="6" creationId="{4BA02FDB-E0FC-46EA-7DCA-6AA73AB4E5D3}"/>
          </ac:picMkLst>
        </pc:picChg>
        <pc:picChg chg="add mod">
          <ac:chgData name="Le Thanh Luan" userId="600d64f34c8f77ee" providerId="LiveId" clId="{2C6C177C-9D37-4721-90B8-33308308E602}" dt="2024-07-09T08:29:19.471" v="2023" actId="1076"/>
          <ac:picMkLst>
            <pc:docMk/>
            <pc:sldMk cId="1628948425" sldId="282"/>
            <ac:picMk id="7" creationId="{34F19562-D9EA-C752-F395-9FCBB18100EE}"/>
          </ac:picMkLst>
        </pc:picChg>
      </pc:sldChg>
      <pc:sldChg chg="addSp delSp modSp add mod">
        <pc:chgData name="Le Thanh Luan" userId="600d64f34c8f77ee" providerId="LiveId" clId="{2C6C177C-9D37-4721-90B8-33308308E602}" dt="2024-07-09T08:35:18.914" v="2187" actId="207"/>
        <pc:sldMkLst>
          <pc:docMk/>
          <pc:sldMk cId="3371593539" sldId="283"/>
        </pc:sldMkLst>
        <pc:spChg chg="add mod">
          <ac:chgData name="Le Thanh Luan" userId="600d64f34c8f77ee" providerId="LiveId" clId="{2C6C177C-9D37-4721-90B8-33308308E602}" dt="2024-07-09T08:35:18.914" v="2187" actId="207"/>
          <ac:spMkLst>
            <pc:docMk/>
            <pc:sldMk cId="3371593539" sldId="283"/>
            <ac:spMk id="3" creationId="{EF5FA4F2-A0F7-668D-CD00-96F6DB51CAA2}"/>
          </ac:spMkLst>
        </pc:spChg>
        <pc:spChg chg="add mod">
          <ac:chgData name="Le Thanh Luan" userId="600d64f34c8f77ee" providerId="LiveId" clId="{2C6C177C-9D37-4721-90B8-33308308E602}" dt="2024-07-09T08:32:27.286" v="2089" actId="1076"/>
          <ac:spMkLst>
            <pc:docMk/>
            <pc:sldMk cId="3371593539" sldId="283"/>
            <ac:spMk id="6" creationId="{59180206-94C1-28DD-E65D-E4BF7F709932}"/>
          </ac:spMkLst>
        </pc:spChg>
        <pc:spChg chg="del">
          <ac:chgData name="Le Thanh Luan" userId="600d64f34c8f77ee" providerId="LiveId" clId="{2C6C177C-9D37-4721-90B8-33308308E602}" dt="2024-07-09T08:31:23.543" v="2073" actId="478"/>
          <ac:spMkLst>
            <pc:docMk/>
            <pc:sldMk cId="3371593539" sldId="283"/>
            <ac:spMk id="11" creationId="{9515776A-AE45-A703-AD95-91F991E9B518}"/>
          </ac:spMkLst>
        </pc:spChg>
        <pc:graphicFrameChg chg="add mod modGraphic">
          <ac:chgData name="Le Thanh Luan" userId="600d64f34c8f77ee" providerId="LiveId" clId="{2C6C177C-9D37-4721-90B8-33308308E602}" dt="2024-07-09T08:32:37.206" v="2091" actId="1076"/>
          <ac:graphicFrameMkLst>
            <pc:docMk/>
            <pc:sldMk cId="3371593539" sldId="283"/>
            <ac:graphicFrameMk id="8" creationId="{DD63E280-7D10-F43B-4BEF-1D61430D0812}"/>
          </ac:graphicFrameMkLst>
        </pc:graphicFrameChg>
        <pc:picChg chg="del">
          <ac:chgData name="Le Thanh Luan" userId="600d64f34c8f77ee" providerId="LiveId" clId="{2C6C177C-9D37-4721-90B8-33308308E602}" dt="2024-07-09T08:31:22.135" v="2072" actId="478"/>
          <ac:picMkLst>
            <pc:docMk/>
            <pc:sldMk cId="3371593539" sldId="283"/>
            <ac:picMk id="7" creationId="{34F19562-D9EA-C752-F395-9FCBB18100EE}"/>
          </ac:picMkLst>
        </pc:picChg>
      </pc:sldChg>
      <pc:sldChg chg="addSp delSp modSp add mod ord">
        <pc:chgData name="Le Thanh Luan" userId="600d64f34c8f77ee" providerId="LiveId" clId="{2C6C177C-9D37-4721-90B8-33308308E602}" dt="2024-07-09T09:35:51.017" v="2501"/>
        <pc:sldMkLst>
          <pc:docMk/>
          <pc:sldMk cId="3148097524" sldId="284"/>
        </pc:sldMkLst>
        <pc:spChg chg="mod">
          <ac:chgData name="Le Thanh Luan" userId="600d64f34c8f77ee" providerId="LiveId" clId="{2C6C177C-9D37-4721-90B8-33308308E602}" dt="2024-07-09T08:44:37.526" v="2429" actId="20577"/>
          <ac:spMkLst>
            <pc:docMk/>
            <pc:sldMk cId="3148097524" sldId="284"/>
            <ac:spMk id="3" creationId="{EF5FA4F2-A0F7-668D-CD00-96F6DB51CAA2}"/>
          </ac:spMkLst>
        </pc:spChg>
        <pc:spChg chg="mod">
          <ac:chgData name="Le Thanh Luan" userId="600d64f34c8f77ee" providerId="LiveId" clId="{2C6C177C-9D37-4721-90B8-33308308E602}" dt="2024-07-09T08:33:08.221" v="2137" actId="20577"/>
          <ac:spMkLst>
            <pc:docMk/>
            <pc:sldMk cId="3148097524" sldId="284"/>
            <ac:spMk id="5" creationId="{5131D202-5F2A-ABF7-24FC-3F311F569FC5}"/>
          </ac:spMkLst>
        </pc:spChg>
        <pc:spChg chg="del">
          <ac:chgData name="Le Thanh Luan" userId="600d64f34c8f77ee" providerId="LiveId" clId="{2C6C177C-9D37-4721-90B8-33308308E602}" dt="2024-07-09T08:33:52.493" v="2154" actId="478"/>
          <ac:spMkLst>
            <pc:docMk/>
            <pc:sldMk cId="3148097524" sldId="284"/>
            <ac:spMk id="6" creationId="{59180206-94C1-28DD-E65D-E4BF7F709932}"/>
          </ac:spMkLst>
        </pc:spChg>
        <pc:spChg chg="add del mod">
          <ac:chgData name="Le Thanh Luan" userId="600d64f34c8f77ee" providerId="LiveId" clId="{2C6C177C-9D37-4721-90B8-33308308E602}" dt="2024-07-09T08:43:58.428" v="2389" actId="478"/>
          <ac:spMkLst>
            <pc:docMk/>
            <pc:sldMk cId="3148097524" sldId="284"/>
            <ac:spMk id="9" creationId="{CA6C3F9A-7B21-D032-C864-C8FCAA73034C}"/>
          </ac:spMkLst>
        </pc:spChg>
        <pc:graphicFrameChg chg="del">
          <ac:chgData name="Le Thanh Luan" userId="600d64f34c8f77ee" providerId="LiveId" clId="{2C6C177C-9D37-4721-90B8-33308308E602}" dt="2024-07-09T08:33:53.932" v="2155" actId="478"/>
          <ac:graphicFrameMkLst>
            <pc:docMk/>
            <pc:sldMk cId="3148097524" sldId="284"/>
            <ac:graphicFrameMk id="8" creationId="{DD63E280-7D10-F43B-4BEF-1D61430D0812}"/>
          </ac:graphicFrameMkLst>
        </pc:graphicFrameChg>
        <pc:picChg chg="add del mod">
          <ac:chgData name="Le Thanh Luan" userId="600d64f34c8f77ee" providerId="LiveId" clId="{2C6C177C-9D37-4721-90B8-33308308E602}" dt="2024-07-09T08:43:58.428" v="2389" actId="478"/>
          <ac:picMkLst>
            <pc:docMk/>
            <pc:sldMk cId="3148097524" sldId="284"/>
            <ac:picMk id="4" creationId="{39E3B7DF-DFDB-F5A1-C988-5C1A93F7BE1B}"/>
          </ac:picMkLst>
        </pc:picChg>
        <pc:picChg chg="add mod">
          <ac:chgData name="Le Thanh Luan" userId="600d64f34c8f77ee" providerId="LiveId" clId="{2C6C177C-9D37-4721-90B8-33308308E602}" dt="2024-07-09T09:33:57.750" v="2495" actId="1076"/>
          <ac:picMkLst>
            <pc:docMk/>
            <pc:sldMk cId="3148097524" sldId="284"/>
            <ac:picMk id="10" creationId="{B485A8B1-55CA-4828-127B-984262A924C9}"/>
          </ac:picMkLst>
        </pc:picChg>
      </pc:sldChg>
      <pc:sldChg chg="modSp add mod ord modNotesTx">
        <pc:chgData name="Le Thanh Luan" userId="600d64f34c8f77ee" providerId="LiveId" clId="{2C6C177C-9D37-4721-90B8-33308308E602}" dt="2024-07-09T08:37:21.286" v="2232"/>
        <pc:sldMkLst>
          <pc:docMk/>
          <pc:sldMk cId="2476807430" sldId="285"/>
        </pc:sldMkLst>
        <pc:spChg chg="mod">
          <ac:chgData name="Le Thanh Luan" userId="600d64f34c8f77ee" providerId="LiveId" clId="{2C6C177C-9D37-4721-90B8-33308308E602}" dt="2024-07-09T08:36:59.870" v="2231" actId="20577"/>
          <ac:spMkLst>
            <pc:docMk/>
            <pc:sldMk cId="2476807430" sldId="285"/>
            <ac:spMk id="3" creationId="{EF5FA4F2-A0F7-668D-CD00-96F6DB51CAA2}"/>
          </ac:spMkLst>
        </pc:spChg>
      </pc:sldChg>
      <pc:sldChg chg="addSp delSp modSp add mod">
        <pc:chgData name="Le Thanh Luan" userId="600d64f34c8f77ee" providerId="LiveId" clId="{2C6C177C-9D37-4721-90B8-33308308E602}" dt="2024-07-09T09:34:10.173" v="2498" actId="1076"/>
        <pc:sldMkLst>
          <pc:docMk/>
          <pc:sldMk cId="1223567987" sldId="286"/>
        </pc:sldMkLst>
        <pc:spChg chg="mod">
          <ac:chgData name="Le Thanh Luan" userId="600d64f34c8f77ee" providerId="LiveId" clId="{2C6C177C-9D37-4721-90B8-33308308E602}" dt="2024-07-09T08:42:33.213" v="2351" actId="20577"/>
          <ac:spMkLst>
            <pc:docMk/>
            <pc:sldMk cId="1223567987" sldId="286"/>
            <ac:spMk id="3" creationId="{EF5FA4F2-A0F7-668D-CD00-96F6DB51CAA2}"/>
          </ac:spMkLst>
        </pc:spChg>
        <pc:spChg chg="add del mod">
          <ac:chgData name="Le Thanh Luan" userId="600d64f34c8f77ee" providerId="LiveId" clId="{2C6C177C-9D37-4721-90B8-33308308E602}" dt="2024-07-09T09:34:02.592" v="2496" actId="478"/>
          <ac:spMkLst>
            <pc:docMk/>
            <pc:sldMk cId="1223567987" sldId="286"/>
            <ac:spMk id="8" creationId="{1BCAC5B2-6B45-48FC-B6BD-78FF81CFC617}"/>
          </ac:spMkLst>
        </pc:spChg>
        <pc:spChg chg="mod">
          <ac:chgData name="Le Thanh Luan" userId="600d64f34c8f77ee" providerId="LiveId" clId="{2C6C177C-9D37-4721-90B8-33308308E602}" dt="2024-07-09T09:34:10.173" v="2498" actId="1076"/>
          <ac:spMkLst>
            <pc:docMk/>
            <pc:sldMk cId="1223567987" sldId="286"/>
            <ac:spMk id="9" creationId="{CA6C3F9A-7B21-D032-C864-C8FCAA73034C}"/>
          </ac:spMkLst>
        </pc:spChg>
        <pc:picChg chg="del">
          <ac:chgData name="Le Thanh Luan" userId="600d64f34c8f77ee" providerId="LiveId" clId="{2C6C177C-9D37-4721-90B8-33308308E602}" dt="2024-07-09T08:37:44.524" v="2234" actId="478"/>
          <ac:picMkLst>
            <pc:docMk/>
            <pc:sldMk cId="1223567987" sldId="286"/>
            <ac:picMk id="4" creationId="{39E3B7DF-DFDB-F5A1-C988-5C1A93F7BE1B}"/>
          </ac:picMkLst>
        </pc:picChg>
        <pc:picChg chg="add mod">
          <ac:chgData name="Le Thanh Luan" userId="600d64f34c8f77ee" providerId="LiveId" clId="{2C6C177C-9D37-4721-90B8-33308308E602}" dt="2024-07-09T09:34:06.373" v="2497" actId="1076"/>
          <ac:picMkLst>
            <pc:docMk/>
            <pc:sldMk cId="1223567987" sldId="286"/>
            <ac:picMk id="6" creationId="{80A52BA3-4926-BE69-B250-91B8337E1D9B}"/>
          </ac:picMkLst>
        </pc:picChg>
      </pc:sldChg>
      <pc:sldChg chg="addSp delSp modSp add mod">
        <pc:chgData name="Le Thanh Luan" userId="600d64f34c8f77ee" providerId="LiveId" clId="{2C6C177C-9D37-4721-90B8-33308308E602}" dt="2024-07-09T09:34:42.814" v="2499" actId="1076"/>
        <pc:sldMkLst>
          <pc:docMk/>
          <pc:sldMk cId="415540807" sldId="287"/>
        </pc:sldMkLst>
        <pc:spChg chg="mod">
          <ac:chgData name="Le Thanh Luan" userId="600d64f34c8f77ee" providerId="LiveId" clId="{2C6C177C-9D37-4721-90B8-33308308E602}" dt="2024-07-09T08:42:39.462" v="2367" actId="20577"/>
          <ac:spMkLst>
            <pc:docMk/>
            <pc:sldMk cId="415540807" sldId="287"/>
            <ac:spMk id="3" creationId="{EF5FA4F2-A0F7-668D-CD00-96F6DB51CAA2}"/>
          </ac:spMkLst>
        </pc:spChg>
        <pc:spChg chg="add">
          <ac:chgData name="Le Thanh Luan" userId="600d64f34c8f77ee" providerId="LiveId" clId="{2C6C177C-9D37-4721-90B8-33308308E602}" dt="2024-07-09T08:40:22.729" v="2282"/>
          <ac:spMkLst>
            <pc:docMk/>
            <pc:sldMk cId="415540807" sldId="287"/>
            <ac:spMk id="7" creationId="{37C2509A-D4EA-67B0-30B4-D3C8B68781A4}"/>
          </ac:spMkLst>
        </pc:spChg>
        <pc:spChg chg="del mod">
          <ac:chgData name="Le Thanh Luan" userId="600d64f34c8f77ee" providerId="LiveId" clId="{2C6C177C-9D37-4721-90B8-33308308E602}" dt="2024-07-09T08:39:52.721" v="2273" actId="478"/>
          <ac:spMkLst>
            <pc:docMk/>
            <pc:sldMk cId="415540807" sldId="287"/>
            <ac:spMk id="8" creationId="{1BCAC5B2-6B45-48FC-B6BD-78FF81CFC617}"/>
          </ac:spMkLst>
        </pc:spChg>
        <pc:spChg chg="del">
          <ac:chgData name="Le Thanh Luan" userId="600d64f34c8f77ee" providerId="LiveId" clId="{2C6C177C-9D37-4721-90B8-33308308E602}" dt="2024-07-09T08:39:56.346" v="2275" actId="478"/>
          <ac:spMkLst>
            <pc:docMk/>
            <pc:sldMk cId="415540807" sldId="287"/>
            <ac:spMk id="9" creationId="{CA6C3F9A-7B21-D032-C864-C8FCAA73034C}"/>
          </ac:spMkLst>
        </pc:spChg>
        <pc:spChg chg="add del mod">
          <ac:chgData name="Le Thanh Luan" userId="600d64f34c8f77ee" providerId="LiveId" clId="{2C6C177C-9D37-4721-90B8-33308308E602}" dt="2024-07-09T08:41:07.794" v="2287" actId="478"/>
          <ac:spMkLst>
            <pc:docMk/>
            <pc:sldMk cId="415540807" sldId="287"/>
            <ac:spMk id="11" creationId="{84873A88-C289-CDCC-58E1-4913F6483B2F}"/>
          </ac:spMkLst>
        </pc:spChg>
        <pc:picChg chg="add mod">
          <ac:chgData name="Le Thanh Luan" userId="600d64f34c8f77ee" providerId="LiveId" clId="{2C6C177C-9D37-4721-90B8-33308308E602}" dt="2024-07-09T09:34:42.814" v="2499" actId="1076"/>
          <ac:picMkLst>
            <pc:docMk/>
            <pc:sldMk cId="415540807" sldId="287"/>
            <ac:picMk id="4" creationId="{58459470-4157-A858-97CC-8B5878CE7C29}"/>
          </ac:picMkLst>
        </pc:picChg>
        <pc:picChg chg="del">
          <ac:chgData name="Le Thanh Luan" userId="600d64f34c8f77ee" providerId="LiveId" clId="{2C6C177C-9D37-4721-90B8-33308308E602}" dt="2024-07-09T08:39:54.306" v="2274" actId="478"/>
          <ac:picMkLst>
            <pc:docMk/>
            <pc:sldMk cId="415540807" sldId="287"/>
            <ac:picMk id="6" creationId="{80A52BA3-4926-BE69-B250-91B8337E1D9B}"/>
          </ac:picMkLst>
        </pc:picChg>
      </pc:sldChg>
      <pc:sldChg chg="addSp delSp modSp add mod">
        <pc:chgData name="Le Thanh Luan" userId="600d64f34c8f77ee" providerId="LiveId" clId="{2C6C177C-9D37-4721-90B8-33308308E602}" dt="2024-07-09T08:42:15.327" v="2334" actId="14100"/>
        <pc:sldMkLst>
          <pc:docMk/>
          <pc:sldMk cId="2742466668" sldId="288"/>
        </pc:sldMkLst>
        <pc:spChg chg="mod">
          <ac:chgData name="Le Thanh Luan" userId="600d64f34c8f77ee" providerId="LiveId" clId="{2C6C177C-9D37-4721-90B8-33308308E602}" dt="2024-07-09T08:42:15.327" v="2334" actId="14100"/>
          <ac:spMkLst>
            <pc:docMk/>
            <pc:sldMk cId="2742466668" sldId="288"/>
            <ac:spMk id="3" creationId="{EF5FA4F2-A0F7-668D-CD00-96F6DB51CAA2}"/>
          </ac:spMkLst>
        </pc:spChg>
        <pc:picChg chg="del">
          <ac:chgData name="Le Thanh Luan" userId="600d64f34c8f77ee" providerId="LiveId" clId="{2C6C177C-9D37-4721-90B8-33308308E602}" dt="2024-07-09T08:41:45.316" v="2289" actId="478"/>
          <ac:picMkLst>
            <pc:docMk/>
            <pc:sldMk cId="2742466668" sldId="288"/>
            <ac:picMk id="4" creationId="{58459470-4157-A858-97CC-8B5878CE7C29}"/>
          </ac:picMkLst>
        </pc:picChg>
        <pc:picChg chg="add mod">
          <ac:chgData name="Le Thanh Luan" userId="600d64f34c8f77ee" providerId="LiveId" clId="{2C6C177C-9D37-4721-90B8-33308308E602}" dt="2024-07-09T08:42:01.556" v="2295" actId="1076"/>
          <ac:picMkLst>
            <pc:docMk/>
            <pc:sldMk cId="2742466668" sldId="288"/>
            <ac:picMk id="6" creationId="{87F02935-E2A4-B9EA-1C85-873C6B8FAA30}"/>
          </ac:picMkLst>
        </pc:picChg>
      </pc:sldChg>
      <pc:sldChg chg="delSp modSp add mod ord">
        <pc:chgData name="Le Thanh Luan" userId="600d64f34c8f77ee" providerId="LiveId" clId="{2C6C177C-9D37-4721-90B8-33308308E602}" dt="2024-07-09T10:22:08.122" v="2569" actId="20577"/>
        <pc:sldMkLst>
          <pc:docMk/>
          <pc:sldMk cId="2693562284" sldId="289"/>
        </pc:sldMkLst>
        <pc:spChg chg="mod">
          <ac:chgData name="Le Thanh Luan" userId="600d64f34c8f77ee" providerId="LiveId" clId="{2C6C177C-9D37-4721-90B8-33308308E602}" dt="2024-07-09T10:21:54.428" v="2533" actId="20577"/>
          <ac:spMkLst>
            <pc:docMk/>
            <pc:sldMk cId="2693562284" sldId="289"/>
            <ac:spMk id="5" creationId="{5131D202-5F2A-ABF7-24FC-3F311F569FC5}"/>
          </ac:spMkLst>
        </pc:spChg>
        <pc:spChg chg="del">
          <ac:chgData name="Le Thanh Luan" userId="600d64f34c8f77ee" providerId="LiveId" clId="{2C6C177C-9D37-4721-90B8-33308308E602}" dt="2024-07-09T10:21:37.571" v="2505" actId="478"/>
          <ac:spMkLst>
            <pc:docMk/>
            <pc:sldMk cId="2693562284" sldId="289"/>
            <ac:spMk id="14" creationId="{8322DBDA-EE66-52C6-0C31-492E958474B9}"/>
          </ac:spMkLst>
        </pc:spChg>
        <pc:spChg chg="mod">
          <ac:chgData name="Le Thanh Luan" userId="600d64f34c8f77ee" providerId="LiveId" clId="{2C6C177C-9D37-4721-90B8-33308308E602}" dt="2024-07-09T10:22:08.122" v="2569" actId="20577"/>
          <ac:spMkLst>
            <pc:docMk/>
            <pc:sldMk cId="2693562284" sldId="289"/>
            <ac:spMk id="17" creationId="{4648A4F6-42A1-0B3E-8A17-FE9301C0C90A}"/>
          </ac:spMkLst>
        </pc:spChg>
        <pc:grpChg chg="del">
          <ac:chgData name="Le Thanh Luan" userId="600d64f34c8f77ee" providerId="LiveId" clId="{2C6C177C-9D37-4721-90B8-33308308E602}" dt="2024-07-09T10:21:37.571" v="2505" actId="478"/>
          <ac:grpSpMkLst>
            <pc:docMk/>
            <pc:sldMk cId="2693562284" sldId="289"/>
            <ac:grpSpMk id="15" creationId="{DA74F164-37BA-F2D0-0DC3-F60432DB0C11}"/>
          </ac:grpSpMkLst>
        </pc:grpChg>
        <pc:picChg chg="del">
          <ac:chgData name="Le Thanh Luan" userId="600d64f34c8f77ee" providerId="LiveId" clId="{2C6C177C-9D37-4721-90B8-33308308E602}" dt="2024-07-09T10:21:37.571" v="2505" actId="478"/>
          <ac:picMkLst>
            <pc:docMk/>
            <pc:sldMk cId="2693562284" sldId="289"/>
            <ac:picMk id="6" creationId="{4BA02FDB-E0FC-46EA-7DCA-6AA73AB4E5D3}"/>
          </ac:picMkLst>
        </pc:picChg>
      </pc:sldChg>
      <pc:sldChg chg="add del">
        <pc:chgData name="Le Thanh Luan" userId="600d64f34c8f77ee" providerId="LiveId" clId="{2C6C177C-9D37-4721-90B8-33308308E602}" dt="2024-07-09T10:21:40.220" v="2507"/>
        <pc:sldMkLst>
          <pc:docMk/>
          <pc:sldMk cId="887552295" sldId="290"/>
        </pc:sldMkLst>
      </pc:sldChg>
      <pc:sldMasterChg chg="addSp delSp modSp mod delSldLayout modSldLayout">
        <pc:chgData name="Le Thanh Luan" userId="600d64f34c8f77ee" providerId="LiveId" clId="{2C6C177C-9D37-4721-90B8-33308308E602}" dt="2024-07-09T03:33:28.054" v="1655" actId="478"/>
        <pc:sldMasterMkLst>
          <pc:docMk/>
          <pc:sldMasterMk cId="2819895280" sldId="2147483658"/>
        </pc:sldMasterMkLst>
        <pc:picChg chg="add del mod">
          <ac:chgData name="Le Thanh Luan" userId="600d64f34c8f77ee" providerId="LiveId" clId="{2C6C177C-9D37-4721-90B8-33308308E602}" dt="2024-07-09T03:33:13.877" v="1654" actId="1076"/>
          <ac:picMkLst>
            <pc:docMk/>
            <pc:sldMasterMk cId="2819895280" sldId="2147483658"/>
            <ac:picMk id="3" creationId="{F05D7488-693B-EFCE-DBB4-F94804B2A80A}"/>
          </ac:picMkLst>
        </pc:picChg>
        <pc:sldLayoutChg chg="del">
          <pc:chgData name="Le Thanh Luan" userId="600d64f34c8f77ee" providerId="LiveId" clId="{2C6C177C-9D37-4721-90B8-33308308E602}" dt="2024-07-09T02:41:51.041" v="739" actId="47"/>
          <pc:sldLayoutMkLst>
            <pc:docMk/>
            <pc:sldMasterMk cId="2819895280" sldId="2147483658"/>
            <pc:sldLayoutMk cId="678804056" sldId="2147483671"/>
          </pc:sldLayoutMkLst>
        </pc:sldLayoutChg>
        <pc:sldLayoutChg chg="addSp delSp modSp mod">
          <pc:chgData name="Le Thanh Luan" userId="600d64f34c8f77ee" providerId="LiveId" clId="{2C6C177C-9D37-4721-90B8-33308308E602}" dt="2024-07-09T03:33:28.054" v="1655" actId="478"/>
          <pc:sldLayoutMkLst>
            <pc:docMk/>
            <pc:sldMasterMk cId="2819895280" sldId="2147483658"/>
            <pc:sldLayoutMk cId="1617985775" sldId="2147483675"/>
          </pc:sldLayoutMkLst>
          <pc:picChg chg="add del mod">
            <ac:chgData name="Le Thanh Luan" userId="600d64f34c8f77ee" providerId="LiveId" clId="{2C6C177C-9D37-4721-90B8-33308308E602}" dt="2024-07-09T03:26:31.017" v="1617" actId="478"/>
            <ac:picMkLst>
              <pc:docMk/>
              <pc:sldMasterMk cId="2819895280" sldId="2147483658"/>
              <pc:sldLayoutMk cId="1617985775" sldId="2147483675"/>
              <ac:picMk id="3" creationId="{78C32CE3-FE75-5404-477B-27C670E4FEC6}"/>
            </ac:picMkLst>
          </pc:picChg>
          <pc:picChg chg="add del mod">
            <ac:chgData name="Le Thanh Luan" userId="600d64f34c8f77ee" providerId="LiveId" clId="{2C6C177C-9D37-4721-90B8-33308308E602}" dt="2024-07-09T03:33:28.054" v="1655" actId="478"/>
            <ac:picMkLst>
              <pc:docMk/>
              <pc:sldMasterMk cId="2819895280" sldId="2147483658"/>
              <pc:sldLayoutMk cId="1617985775" sldId="2147483675"/>
              <ac:picMk id="5" creationId="{F1F2401A-D8BC-0351-8D2F-E0F1E119DF01}"/>
            </ac:picMkLst>
          </pc:picChg>
        </pc:sldLayoutChg>
      </pc:sldMasterChg>
      <pc:sldMasterChg chg="addSp modSp new del mod addSldLayout delSldLayout">
        <pc:chgData name="Le Thanh Luan" userId="600d64f34c8f77ee" providerId="LiveId" clId="{2C6C177C-9D37-4721-90B8-33308308E602}" dt="2024-07-09T03:28:43.788" v="1634" actId="6938"/>
        <pc:sldMasterMkLst>
          <pc:docMk/>
          <pc:sldMasterMk cId="2402709058" sldId="2147483684"/>
        </pc:sldMasterMkLst>
        <pc:picChg chg="add mod">
          <ac:chgData name="Le Thanh Luan" userId="600d64f34c8f77ee" providerId="LiveId" clId="{2C6C177C-9D37-4721-90B8-33308308E602}" dt="2024-07-09T03:28:41.990" v="1633" actId="931"/>
          <ac:picMkLst>
            <pc:docMk/>
            <pc:sldMasterMk cId="2402709058" sldId="2147483684"/>
            <ac:picMk id="8" creationId="{A49A5DA7-5417-3604-D29B-C0785A56786F}"/>
          </ac:picMkLst>
        </pc:picChg>
        <pc:sldLayoutChg chg="new del replId">
          <pc:chgData name="Le Thanh Luan" userId="600d64f34c8f77ee" providerId="LiveId" clId="{2C6C177C-9D37-4721-90B8-33308308E602}" dt="2024-07-09T03:28:43.788" v="1634" actId="6938"/>
          <pc:sldLayoutMkLst>
            <pc:docMk/>
            <pc:sldMasterMk cId="2402709058" sldId="2147483684"/>
            <pc:sldLayoutMk cId="4188123226" sldId="2147483685"/>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333978465" sldId="2147483686"/>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828103092" sldId="2147483687"/>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4099723255" sldId="2147483688"/>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2204581142" sldId="2147483689"/>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2803002963" sldId="2147483690"/>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2128528986" sldId="2147483691"/>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961278528" sldId="2147483692"/>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870042015" sldId="2147483693"/>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90672299" sldId="2147483694"/>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3452199143" sldId="2147483695"/>
          </pc:sldLayoutMkLst>
        </pc:sldLayoutChg>
      </pc:sldMasterChg>
      <pc:sldMasterChg chg="new del mod addSldLayout delSldLayout">
        <pc:chgData name="Le Thanh Luan" userId="600d64f34c8f77ee" providerId="LiveId" clId="{2C6C177C-9D37-4721-90B8-33308308E602}" dt="2024-07-09T03:28:22.248" v="1627" actId="6938"/>
        <pc:sldMasterMkLst>
          <pc:docMk/>
          <pc:sldMasterMk cId="2535458343" sldId="2147483684"/>
        </pc:sldMasterMkLst>
        <pc:sldLayoutChg chg="new del replId">
          <pc:chgData name="Le Thanh Luan" userId="600d64f34c8f77ee" providerId="LiveId" clId="{2C6C177C-9D37-4721-90B8-33308308E602}" dt="2024-07-09T03:28:22.248" v="1627" actId="6938"/>
          <pc:sldLayoutMkLst>
            <pc:docMk/>
            <pc:sldMasterMk cId="2535458343" sldId="2147483684"/>
            <pc:sldLayoutMk cId="3189817546" sldId="2147483685"/>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395215656" sldId="2147483686"/>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253037331" sldId="2147483687"/>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3212155009" sldId="2147483688"/>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935991397" sldId="2147483689"/>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937956508" sldId="2147483690"/>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450358513" sldId="2147483691"/>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982094383" sldId="2147483692"/>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4186772681" sldId="2147483693"/>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3673326766" sldId="2147483694"/>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3503367903" sldId="2147483695"/>
          </pc:sldLayoutMkLst>
        </pc:sldLayoutChg>
      </pc:sldMasterChg>
    </pc:docChg>
  </pc:docChgLst>
  <pc:docChgLst>
    <pc:chgData name="Le Thanh Luan" userId="600d64f34c8f77ee" providerId="LiveId" clId="{E29888D3-8767-464B-A3ED-B023FE9A35C7}"/>
    <pc:docChg chg="undo custSel addSld delSld modSld sldOrd modMainMaster modSection modNotesMaster">
      <pc:chgData name="Le Thanh Luan" userId="600d64f34c8f77ee" providerId="LiveId" clId="{E29888D3-8767-464B-A3ED-B023FE9A35C7}" dt="2024-07-10T10:12:41.614" v="2606" actId="20577"/>
      <pc:docMkLst>
        <pc:docMk/>
      </pc:docMkLst>
      <pc:sldChg chg="addSp modSp mod">
        <pc:chgData name="Le Thanh Luan" userId="600d64f34c8f77ee" providerId="LiveId" clId="{E29888D3-8767-464B-A3ED-B023FE9A35C7}" dt="2024-07-09T15:25:02.631" v="529" actId="20577"/>
        <pc:sldMkLst>
          <pc:docMk/>
          <pc:sldMk cId="743172911" sldId="257"/>
        </pc:sldMkLst>
        <pc:spChg chg="mod">
          <ac:chgData name="Le Thanh Luan" userId="600d64f34c8f77ee" providerId="LiveId" clId="{E29888D3-8767-464B-A3ED-B023FE9A35C7}" dt="2024-07-09T15:24:47.538" v="511" actId="20577"/>
          <ac:spMkLst>
            <pc:docMk/>
            <pc:sldMk cId="743172911" sldId="257"/>
            <ac:spMk id="2" creationId="{BEC87659-B592-D1B1-22B3-756DCD9542CB}"/>
          </ac:spMkLst>
        </pc:spChg>
        <pc:spChg chg="add mod">
          <ac:chgData name="Le Thanh Luan" userId="600d64f34c8f77ee" providerId="LiveId" clId="{E29888D3-8767-464B-A3ED-B023FE9A35C7}" dt="2024-07-09T15:24:34.511" v="505" actId="1076"/>
          <ac:spMkLst>
            <pc:docMk/>
            <pc:sldMk cId="743172911" sldId="257"/>
            <ac:spMk id="3" creationId="{57D72170-33AF-4D95-0648-B4B5F8B409FE}"/>
          </ac:spMkLst>
        </pc:spChg>
        <pc:spChg chg="mod">
          <ac:chgData name="Le Thanh Luan" userId="600d64f34c8f77ee" providerId="LiveId" clId="{E29888D3-8767-464B-A3ED-B023FE9A35C7}" dt="2024-07-09T15:24:30.543" v="504" actId="14100"/>
          <ac:spMkLst>
            <pc:docMk/>
            <pc:sldMk cId="743172911" sldId="257"/>
            <ac:spMk id="11" creationId="{FF8BDF70-CFA6-4031-86B7-31F910D8115D}"/>
          </ac:spMkLst>
        </pc:spChg>
        <pc:spChg chg="mod">
          <ac:chgData name="Le Thanh Luan" userId="600d64f34c8f77ee" providerId="LiveId" clId="{E29888D3-8767-464B-A3ED-B023FE9A35C7}" dt="2024-07-09T15:25:02.631" v="529" actId="20577"/>
          <ac:spMkLst>
            <pc:docMk/>
            <pc:sldMk cId="743172911" sldId="257"/>
            <ac:spMk id="12" creationId="{A4ACF486-B7D8-4A5A-B633-83527A2F99E2}"/>
          </ac:spMkLst>
        </pc:spChg>
        <pc:picChg chg="mod">
          <ac:chgData name="Le Thanh Luan" userId="600d64f34c8f77ee" providerId="LiveId" clId="{E29888D3-8767-464B-A3ED-B023FE9A35C7}" dt="2024-07-09T15:22:25.631" v="415"/>
          <ac:picMkLst>
            <pc:docMk/>
            <pc:sldMk cId="743172911" sldId="257"/>
            <ac:picMk id="10" creationId="{67FB4AA9-E9AF-4CE0-A0DC-99D795289003}"/>
          </ac:picMkLst>
        </pc:picChg>
      </pc:sldChg>
      <pc:sldChg chg="modSp mod">
        <pc:chgData name="Le Thanh Luan" userId="600d64f34c8f77ee" providerId="LiveId" clId="{E29888D3-8767-464B-A3ED-B023FE9A35C7}" dt="2024-07-10T10:05:33.540" v="2569" actId="1076"/>
        <pc:sldMkLst>
          <pc:docMk/>
          <pc:sldMk cId="64084651" sldId="261"/>
        </pc:sldMkLst>
        <pc:spChg chg="mod">
          <ac:chgData name="Le Thanh Luan" userId="600d64f34c8f77ee" providerId="LiveId" clId="{E29888D3-8767-464B-A3ED-B023FE9A35C7}" dt="2024-07-09T15:22:25.631" v="415"/>
          <ac:spMkLst>
            <pc:docMk/>
            <pc:sldMk cId="64084651" sldId="261"/>
            <ac:spMk id="5" creationId="{3776946D-AB92-4D05-97ED-4EDF0AB0FF55}"/>
          </ac:spMkLst>
        </pc:spChg>
        <pc:spChg chg="mod">
          <ac:chgData name="Le Thanh Luan" userId="600d64f34c8f77ee" providerId="LiveId" clId="{E29888D3-8767-464B-A3ED-B023FE9A35C7}" dt="2024-07-10T10:05:33.540" v="2569" actId="1076"/>
          <ac:spMkLst>
            <pc:docMk/>
            <pc:sldMk cId="64084651" sldId="261"/>
            <ac:spMk id="15" creationId="{116D4001-AA61-A980-B346-EC3C58BCD33F}"/>
          </ac:spMkLst>
        </pc:spChg>
        <pc:spChg chg="mod">
          <ac:chgData name="Le Thanh Luan" userId="600d64f34c8f77ee" providerId="LiveId" clId="{E29888D3-8767-464B-A3ED-B023FE9A35C7}" dt="2024-07-09T15:22:26.662" v="429" actId="27636"/>
          <ac:spMkLst>
            <pc:docMk/>
            <pc:sldMk cId="64084651" sldId="261"/>
            <ac:spMk id="16" creationId="{8CA45891-3D17-6FDA-1A68-76ECB5A0E2F2}"/>
          </ac:spMkLst>
        </pc:spChg>
        <pc:graphicFrameChg chg="mod modGraphic">
          <ac:chgData name="Le Thanh Luan" userId="600d64f34c8f77ee" providerId="LiveId" clId="{E29888D3-8767-464B-A3ED-B023FE9A35C7}" dt="2024-07-10T10:05:30.213" v="2568" actId="1076"/>
          <ac:graphicFrameMkLst>
            <pc:docMk/>
            <pc:sldMk cId="64084651" sldId="261"/>
            <ac:graphicFrameMk id="12" creationId="{090DA4EC-1BD5-A571-89EC-F227823147CA}"/>
          </ac:graphicFrameMkLst>
        </pc:graphicFrameChg>
        <pc:picChg chg="mod">
          <ac:chgData name="Le Thanh Luan" userId="600d64f34c8f77ee" providerId="LiveId" clId="{E29888D3-8767-464B-A3ED-B023FE9A35C7}" dt="2024-07-09T15:35:44.967" v="550" actId="1076"/>
          <ac:picMkLst>
            <pc:docMk/>
            <pc:sldMk cId="64084651" sldId="261"/>
            <ac:picMk id="7" creationId="{1184C4B1-2D4E-A30A-28C5-371D5C6292D2}"/>
          </ac:picMkLst>
        </pc:picChg>
        <pc:picChg chg="mod">
          <ac:chgData name="Le Thanh Luan" userId="600d64f34c8f77ee" providerId="LiveId" clId="{E29888D3-8767-464B-A3ED-B023FE9A35C7}" dt="2024-07-09T15:22:25.631" v="415"/>
          <ac:picMkLst>
            <pc:docMk/>
            <pc:sldMk cId="64084651" sldId="261"/>
            <ac:picMk id="9" creationId="{9D73863C-9B1D-6398-558E-CD669D4AD09F}"/>
          </ac:picMkLst>
        </pc:picChg>
        <pc:picChg chg="mod">
          <ac:chgData name="Le Thanh Luan" userId="600d64f34c8f77ee" providerId="LiveId" clId="{E29888D3-8767-464B-A3ED-B023FE9A35C7}" dt="2024-07-09T15:35:55.295" v="551" actId="1076"/>
          <ac:picMkLst>
            <pc:docMk/>
            <pc:sldMk cId="64084651" sldId="261"/>
            <ac:picMk id="11" creationId="{667A935C-D610-66D0-7849-A5D5F8402DB2}"/>
          </ac:picMkLst>
        </pc:picChg>
      </pc:sldChg>
      <pc:sldChg chg="modSp mod">
        <pc:chgData name="Le Thanh Luan" userId="600d64f34c8f77ee" providerId="LiveId" clId="{E29888D3-8767-464B-A3ED-B023FE9A35C7}" dt="2024-07-09T15:25:36.656" v="531" actId="1076"/>
        <pc:sldMkLst>
          <pc:docMk/>
          <pc:sldMk cId="292364014" sldId="265"/>
        </pc:sldMkLst>
        <pc:spChg chg="mod">
          <ac:chgData name="Le Thanh Luan" userId="600d64f34c8f77ee" providerId="LiveId" clId="{E29888D3-8767-464B-A3ED-B023FE9A35C7}" dt="2024-07-09T15:22:25.631" v="415"/>
          <ac:spMkLst>
            <pc:docMk/>
            <pc:sldMk cId="292364014" sldId="265"/>
            <ac:spMk id="2" creationId="{A7101F79-2CBF-4392-B538-B0B5700DB4C6}"/>
          </ac:spMkLst>
        </pc:spChg>
        <pc:spChg chg="mod">
          <ac:chgData name="Le Thanh Luan" userId="600d64f34c8f77ee" providerId="LiveId" clId="{E29888D3-8767-464B-A3ED-B023FE9A35C7}" dt="2024-07-09T15:22:25.631" v="415"/>
          <ac:spMkLst>
            <pc:docMk/>
            <pc:sldMk cId="292364014" sldId="265"/>
            <ac:spMk id="8" creationId="{466CF700-1546-56A5-C144-8B1FC8CABC7A}"/>
          </ac:spMkLst>
        </pc:spChg>
        <pc:spChg chg="mod">
          <ac:chgData name="Le Thanh Luan" userId="600d64f34c8f77ee" providerId="LiveId" clId="{E29888D3-8767-464B-A3ED-B023FE9A35C7}" dt="2024-07-09T15:22:25.631" v="415"/>
          <ac:spMkLst>
            <pc:docMk/>
            <pc:sldMk cId="292364014" sldId="265"/>
            <ac:spMk id="10" creationId="{58989A81-DCE3-8FA3-E5BC-2881E904DAC2}"/>
          </ac:spMkLst>
        </pc:spChg>
        <pc:spChg chg="mod">
          <ac:chgData name="Le Thanh Luan" userId="600d64f34c8f77ee" providerId="LiveId" clId="{E29888D3-8767-464B-A3ED-B023FE9A35C7}" dt="2024-07-09T15:22:25.631" v="415"/>
          <ac:spMkLst>
            <pc:docMk/>
            <pc:sldMk cId="292364014" sldId="265"/>
            <ac:spMk id="13" creationId="{CC106F1A-0858-E599-9EF7-2A98F2225F36}"/>
          </ac:spMkLst>
        </pc:spChg>
        <pc:spChg chg="mod">
          <ac:chgData name="Le Thanh Luan" userId="600d64f34c8f77ee" providerId="LiveId" clId="{E29888D3-8767-464B-A3ED-B023FE9A35C7}" dt="2024-07-09T15:22:25.631" v="415"/>
          <ac:spMkLst>
            <pc:docMk/>
            <pc:sldMk cId="292364014" sldId="265"/>
            <ac:spMk id="22" creationId="{B5E17F2A-9D13-7B1C-B682-07356FBD1579}"/>
          </ac:spMkLst>
        </pc:spChg>
        <pc:spChg chg="mod">
          <ac:chgData name="Le Thanh Luan" userId="600d64f34c8f77ee" providerId="LiveId" clId="{E29888D3-8767-464B-A3ED-B023FE9A35C7}" dt="2024-07-09T15:22:25.631" v="415"/>
          <ac:spMkLst>
            <pc:docMk/>
            <pc:sldMk cId="292364014" sldId="265"/>
            <ac:spMk id="23" creationId="{C1641CEE-8CFE-77DE-780F-A8FC030B970F}"/>
          </ac:spMkLst>
        </pc:spChg>
        <pc:spChg chg="mod">
          <ac:chgData name="Le Thanh Luan" userId="600d64f34c8f77ee" providerId="LiveId" clId="{E29888D3-8767-464B-A3ED-B023FE9A35C7}" dt="2024-07-09T15:22:25.631" v="415"/>
          <ac:spMkLst>
            <pc:docMk/>
            <pc:sldMk cId="292364014" sldId="265"/>
            <ac:spMk id="25" creationId="{44B0776F-660E-14D5-03E4-AE19CFC4CBD0}"/>
          </ac:spMkLst>
        </pc:spChg>
        <pc:spChg chg="mod">
          <ac:chgData name="Le Thanh Luan" userId="600d64f34c8f77ee" providerId="LiveId" clId="{E29888D3-8767-464B-A3ED-B023FE9A35C7}" dt="2024-07-09T15:22:25.631" v="415"/>
          <ac:spMkLst>
            <pc:docMk/>
            <pc:sldMk cId="292364014" sldId="265"/>
            <ac:spMk id="26" creationId="{DE1EDF60-1B26-DFA7-A774-8BE2179B2041}"/>
          </ac:spMkLst>
        </pc:spChg>
        <pc:spChg chg="mod">
          <ac:chgData name="Le Thanh Luan" userId="600d64f34c8f77ee" providerId="LiveId" clId="{E29888D3-8767-464B-A3ED-B023FE9A35C7}" dt="2024-07-09T15:22:25.631" v="415"/>
          <ac:spMkLst>
            <pc:docMk/>
            <pc:sldMk cId="292364014" sldId="265"/>
            <ac:spMk id="28" creationId="{368536E0-C12B-4708-50DE-8182B16C9143}"/>
          </ac:spMkLst>
        </pc:spChg>
        <pc:spChg chg="mod">
          <ac:chgData name="Le Thanh Luan" userId="600d64f34c8f77ee" providerId="LiveId" clId="{E29888D3-8767-464B-A3ED-B023FE9A35C7}" dt="2024-07-09T15:22:25.631" v="415"/>
          <ac:spMkLst>
            <pc:docMk/>
            <pc:sldMk cId="292364014" sldId="265"/>
            <ac:spMk id="29" creationId="{98DFEC0A-7839-0412-8B8A-F27804CB8766}"/>
          </ac:spMkLst>
        </pc:spChg>
        <pc:grpChg chg="mod">
          <ac:chgData name="Le Thanh Luan" userId="600d64f34c8f77ee" providerId="LiveId" clId="{E29888D3-8767-464B-A3ED-B023FE9A35C7}" dt="2024-07-09T15:25:36.656" v="531" actId="1076"/>
          <ac:grpSpMkLst>
            <pc:docMk/>
            <pc:sldMk cId="292364014" sldId="265"/>
            <ac:grpSpMk id="9" creationId="{67503485-0CC7-9EFE-7FE4-1C741FB49A1C}"/>
          </ac:grpSpMkLst>
        </pc:grpChg>
        <pc:grpChg chg="mod">
          <ac:chgData name="Le Thanh Luan" userId="600d64f34c8f77ee" providerId="LiveId" clId="{E29888D3-8767-464B-A3ED-B023FE9A35C7}" dt="2024-07-09T15:22:25.631" v="415"/>
          <ac:grpSpMkLst>
            <pc:docMk/>
            <pc:sldMk cId="292364014" sldId="265"/>
            <ac:grpSpMk id="16" creationId="{49AA295E-8ED0-C015-111B-A845CF1C11C9}"/>
          </ac:grpSpMkLst>
        </pc:grpChg>
        <pc:grpChg chg="mod">
          <ac:chgData name="Le Thanh Luan" userId="600d64f34c8f77ee" providerId="LiveId" clId="{E29888D3-8767-464B-A3ED-B023FE9A35C7}" dt="2024-07-09T15:22:25.631" v="415"/>
          <ac:grpSpMkLst>
            <pc:docMk/>
            <pc:sldMk cId="292364014" sldId="265"/>
            <ac:grpSpMk id="21" creationId="{0C440B76-1B65-C380-6B66-EC83564B6715}"/>
          </ac:grpSpMkLst>
        </pc:grpChg>
        <pc:grpChg chg="mod">
          <ac:chgData name="Le Thanh Luan" userId="600d64f34c8f77ee" providerId="LiveId" clId="{E29888D3-8767-464B-A3ED-B023FE9A35C7}" dt="2024-07-09T15:22:25.631" v="415"/>
          <ac:grpSpMkLst>
            <pc:docMk/>
            <pc:sldMk cId="292364014" sldId="265"/>
            <ac:grpSpMk id="24" creationId="{914681A0-5265-3A49-606E-A7E335366227}"/>
          </ac:grpSpMkLst>
        </pc:grpChg>
        <pc:grpChg chg="mod">
          <ac:chgData name="Le Thanh Luan" userId="600d64f34c8f77ee" providerId="LiveId" clId="{E29888D3-8767-464B-A3ED-B023FE9A35C7}" dt="2024-07-09T15:22:25.631" v="415"/>
          <ac:grpSpMkLst>
            <pc:docMk/>
            <pc:sldMk cId="292364014" sldId="265"/>
            <ac:grpSpMk id="27" creationId="{082ADBE2-27C9-271D-BCC7-2FE30FBEFC09}"/>
          </ac:grpSpMkLst>
        </pc:grpChg>
        <pc:cxnChg chg="mod">
          <ac:chgData name="Le Thanh Luan" userId="600d64f34c8f77ee" providerId="LiveId" clId="{E29888D3-8767-464B-A3ED-B023FE9A35C7}" dt="2024-07-09T15:22:25.631" v="415"/>
          <ac:cxnSpMkLst>
            <pc:docMk/>
            <pc:sldMk cId="292364014" sldId="265"/>
            <ac:cxnSpMk id="6" creationId="{B28ABD43-A0B2-2532-46BB-719D8121474B}"/>
          </ac:cxnSpMkLst>
        </pc:cxnChg>
      </pc:sldChg>
      <pc:sldChg chg="modSp mod">
        <pc:chgData name="Le Thanh Luan" userId="600d64f34c8f77ee" providerId="LiveId" clId="{E29888D3-8767-464B-A3ED-B023FE9A35C7}" dt="2024-07-09T15:22:26.653" v="427" actId="27636"/>
        <pc:sldMkLst>
          <pc:docMk/>
          <pc:sldMk cId="2751358436" sldId="266"/>
        </pc:sldMkLst>
        <pc:spChg chg="mod">
          <ac:chgData name="Le Thanh Luan" userId="600d64f34c8f77ee" providerId="LiveId" clId="{E29888D3-8767-464B-A3ED-B023FE9A35C7}" dt="2024-07-09T15:22:25.631" v="415"/>
          <ac:spMkLst>
            <pc:docMk/>
            <pc:sldMk cId="2751358436" sldId="266"/>
            <ac:spMk id="2" creationId="{9E9CAB07-B0CD-4712-9734-2D3CBC72598C}"/>
          </ac:spMkLst>
        </pc:spChg>
        <pc:spChg chg="mod">
          <ac:chgData name="Le Thanh Luan" userId="600d64f34c8f77ee" providerId="LiveId" clId="{E29888D3-8767-464B-A3ED-B023FE9A35C7}" dt="2024-07-09T15:22:26.653" v="427" actId="27636"/>
          <ac:spMkLst>
            <pc:docMk/>
            <pc:sldMk cId="2751358436" sldId="266"/>
            <ac:spMk id="3" creationId="{F39C6F49-1887-4BE4-A583-FB79B8A22935}"/>
          </ac:spMkLst>
        </pc:spChg>
        <pc:picChg chg="mod">
          <ac:chgData name="Le Thanh Luan" userId="600d64f34c8f77ee" providerId="LiveId" clId="{E29888D3-8767-464B-A3ED-B023FE9A35C7}" dt="2024-07-09T15:22:25.631" v="415"/>
          <ac:picMkLst>
            <pc:docMk/>
            <pc:sldMk cId="2751358436" sldId="266"/>
            <ac:picMk id="5" creationId="{2546D2D8-7BA7-F974-381F-01F23C66D36D}"/>
          </ac:picMkLst>
        </pc:picChg>
      </pc:sldChg>
      <pc:sldChg chg="modSp mod">
        <pc:chgData name="Le Thanh Luan" userId="600d64f34c8f77ee" providerId="LiveId" clId="{E29888D3-8767-464B-A3ED-B023FE9A35C7}" dt="2024-07-09T15:34:17.431" v="534" actId="1076"/>
        <pc:sldMkLst>
          <pc:docMk/>
          <pc:sldMk cId="3194012731" sldId="267"/>
        </pc:sldMkLst>
        <pc:spChg chg="mod">
          <ac:chgData name="Le Thanh Luan" userId="600d64f34c8f77ee" providerId="LiveId" clId="{E29888D3-8767-464B-A3ED-B023FE9A35C7}" dt="2024-07-09T15:22:25.631" v="415"/>
          <ac:spMkLst>
            <pc:docMk/>
            <pc:sldMk cId="3194012731" sldId="267"/>
            <ac:spMk id="4" creationId="{FB67697B-E2F6-452F-B4AF-9444ACC6F580}"/>
          </ac:spMkLst>
        </pc:spChg>
        <pc:spChg chg="mod">
          <ac:chgData name="Le Thanh Luan" userId="600d64f34c8f77ee" providerId="LiveId" clId="{E29888D3-8767-464B-A3ED-B023FE9A35C7}" dt="2024-07-09T15:22:25.631" v="415"/>
          <ac:spMkLst>
            <pc:docMk/>
            <pc:sldMk cId="3194012731" sldId="267"/>
            <ac:spMk id="7" creationId="{FC6226D4-37D7-71EF-ECA0-EE49E73EBC96}"/>
          </ac:spMkLst>
        </pc:spChg>
        <pc:spChg chg="mod">
          <ac:chgData name="Le Thanh Luan" userId="600d64f34c8f77ee" providerId="LiveId" clId="{E29888D3-8767-464B-A3ED-B023FE9A35C7}" dt="2024-07-09T15:22:25.631" v="415"/>
          <ac:spMkLst>
            <pc:docMk/>
            <pc:sldMk cId="3194012731" sldId="267"/>
            <ac:spMk id="12" creationId="{9C3E0578-1B11-9692-E910-09E74776F8FF}"/>
          </ac:spMkLst>
        </pc:spChg>
        <pc:grpChg chg="mod">
          <ac:chgData name="Le Thanh Luan" userId="600d64f34c8f77ee" providerId="LiveId" clId="{E29888D3-8767-464B-A3ED-B023FE9A35C7}" dt="2024-07-09T15:34:17.431" v="534" actId="1076"/>
          <ac:grpSpMkLst>
            <pc:docMk/>
            <pc:sldMk cId="3194012731" sldId="267"/>
            <ac:grpSpMk id="13" creationId="{EC614A01-910D-85AC-8D1D-5D33D353B453}"/>
          </ac:grpSpMkLst>
        </pc:grpChg>
        <pc:cxnChg chg="mod">
          <ac:chgData name="Le Thanh Luan" userId="600d64f34c8f77ee" providerId="LiveId" clId="{E29888D3-8767-464B-A3ED-B023FE9A35C7}" dt="2024-07-09T15:22:25.631" v="415"/>
          <ac:cxnSpMkLst>
            <pc:docMk/>
            <pc:sldMk cId="3194012731" sldId="267"/>
            <ac:cxnSpMk id="9" creationId="{4D12CCED-8998-33D8-91EF-1C76714B4836}"/>
          </ac:cxnSpMkLst>
        </pc:cxnChg>
      </pc:sldChg>
      <pc:sldChg chg="modSp mod">
        <pc:chgData name="Le Thanh Luan" userId="600d64f34c8f77ee" providerId="LiveId" clId="{E29888D3-8767-464B-A3ED-B023FE9A35C7}" dt="2024-07-09T15:41:14.537" v="554" actId="1076"/>
        <pc:sldMkLst>
          <pc:docMk/>
          <pc:sldMk cId="2830535683" sldId="269"/>
        </pc:sldMkLst>
        <pc:spChg chg="mod">
          <ac:chgData name="Le Thanh Luan" userId="600d64f34c8f77ee" providerId="LiveId" clId="{E29888D3-8767-464B-A3ED-B023FE9A35C7}" dt="2024-07-09T15:22:25.631" v="415"/>
          <ac:spMkLst>
            <pc:docMk/>
            <pc:sldMk cId="2830535683" sldId="269"/>
            <ac:spMk id="2" creationId="{DA37B5C8-2095-4D2D-97FE-E4E8D89379E1}"/>
          </ac:spMkLst>
        </pc:spChg>
        <pc:spChg chg="mod">
          <ac:chgData name="Le Thanh Luan" userId="600d64f34c8f77ee" providerId="LiveId" clId="{E29888D3-8767-464B-A3ED-B023FE9A35C7}" dt="2024-07-09T15:41:14.537" v="554" actId="1076"/>
          <ac:spMkLst>
            <pc:docMk/>
            <pc:sldMk cId="2830535683" sldId="269"/>
            <ac:spMk id="3" creationId="{F78B3876-6ECC-4098-BDD1-C48CE4B42721}"/>
          </ac:spMkLst>
        </pc:spChg>
      </pc:sldChg>
      <pc:sldChg chg="addSp delSp modSp mod">
        <pc:chgData name="Le Thanh Luan" userId="600d64f34c8f77ee" providerId="LiveId" clId="{E29888D3-8767-464B-A3ED-B023FE9A35C7}" dt="2024-07-10T06:36:20.378" v="1127" actId="1076"/>
        <pc:sldMkLst>
          <pc:docMk/>
          <pc:sldMk cId="1341840600" sldId="270"/>
        </pc:sldMkLst>
        <pc:spChg chg="mod">
          <ac:chgData name="Le Thanh Luan" userId="600d64f34c8f77ee" providerId="LiveId" clId="{E29888D3-8767-464B-A3ED-B023FE9A35C7}" dt="2024-07-09T15:22:25.631" v="415"/>
          <ac:spMkLst>
            <pc:docMk/>
            <pc:sldMk cId="1341840600" sldId="270"/>
            <ac:spMk id="2" creationId="{34AD8E52-349C-EF76-69EB-C09C6078A876}"/>
          </ac:spMkLst>
        </pc:spChg>
        <pc:spChg chg="add mod">
          <ac:chgData name="Le Thanh Luan" userId="600d64f34c8f77ee" providerId="LiveId" clId="{E29888D3-8767-464B-A3ED-B023FE9A35C7}" dt="2024-07-09T15:56:24.141" v="573" actId="1076"/>
          <ac:spMkLst>
            <pc:docMk/>
            <pc:sldMk cId="1341840600" sldId="270"/>
            <ac:spMk id="3" creationId="{026DAB89-6BFA-EB34-4BD5-BFBB0DF7EA75}"/>
          </ac:spMkLst>
        </pc:spChg>
        <pc:spChg chg="add mod">
          <ac:chgData name="Le Thanh Luan" userId="600d64f34c8f77ee" providerId="LiveId" clId="{E29888D3-8767-464B-A3ED-B023FE9A35C7}" dt="2024-07-10T06:36:20.378" v="1127" actId="1076"/>
          <ac:spMkLst>
            <pc:docMk/>
            <pc:sldMk cId="1341840600" sldId="270"/>
            <ac:spMk id="4" creationId="{96056A65-994D-402C-A420-280628724B29}"/>
          </ac:spMkLst>
        </pc:spChg>
        <pc:spChg chg="mod">
          <ac:chgData name="Le Thanh Luan" userId="600d64f34c8f77ee" providerId="LiveId" clId="{E29888D3-8767-464B-A3ED-B023FE9A35C7}" dt="2024-07-09T15:22:26.619" v="419" actId="27636"/>
          <ac:spMkLst>
            <pc:docMk/>
            <pc:sldMk cId="1341840600" sldId="270"/>
            <ac:spMk id="5" creationId="{5131D202-5F2A-ABF7-24FC-3F311F569FC5}"/>
          </ac:spMkLst>
        </pc:spChg>
        <pc:spChg chg="mod">
          <ac:chgData name="Le Thanh Luan" userId="600d64f34c8f77ee" providerId="LiveId" clId="{E29888D3-8767-464B-A3ED-B023FE9A35C7}" dt="2024-07-09T15:22:25.631" v="415"/>
          <ac:spMkLst>
            <pc:docMk/>
            <pc:sldMk cId="1341840600" sldId="270"/>
            <ac:spMk id="8" creationId="{0BE50B1B-92FF-CD09-045E-9E8AAE083C33}"/>
          </ac:spMkLst>
        </pc:spChg>
        <pc:spChg chg="mod">
          <ac:chgData name="Le Thanh Luan" userId="600d64f34c8f77ee" providerId="LiveId" clId="{E29888D3-8767-464B-A3ED-B023FE9A35C7}" dt="2024-07-09T15:22:25.631" v="415"/>
          <ac:spMkLst>
            <pc:docMk/>
            <pc:sldMk cId="1341840600" sldId="270"/>
            <ac:spMk id="10" creationId="{9E8338C9-DC7A-849F-9229-1A0F282449EA}"/>
          </ac:spMkLst>
        </pc:spChg>
        <pc:spChg chg="mod">
          <ac:chgData name="Le Thanh Luan" userId="600d64f34c8f77ee" providerId="LiveId" clId="{E29888D3-8767-464B-A3ED-B023FE9A35C7}" dt="2024-07-09T15:22:25.631" v="415"/>
          <ac:spMkLst>
            <pc:docMk/>
            <pc:sldMk cId="1341840600" sldId="270"/>
            <ac:spMk id="12" creationId="{54A74ABC-63E3-BD73-2532-42289DA164EF}"/>
          </ac:spMkLst>
        </pc:spChg>
        <pc:spChg chg="del mod">
          <ac:chgData name="Le Thanh Luan" userId="600d64f34c8f77ee" providerId="LiveId" clId="{E29888D3-8767-464B-A3ED-B023FE9A35C7}" dt="2024-07-09T15:55:20.847" v="558" actId="478"/>
          <ac:spMkLst>
            <pc:docMk/>
            <pc:sldMk cId="1341840600" sldId="270"/>
            <ac:spMk id="14" creationId="{8322DBDA-EE66-52C6-0C31-492E958474B9}"/>
          </ac:spMkLst>
        </pc:spChg>
        <pc:spChg chg="del mod">
          <ac:chgData name="Le Thanh Luan" userId="600d64f34c8f77ee" providerId="LiveId" clId="{E29888D3-8767-464B-A3ED-B023FE9A35C7}" dt="2024-07-09T15:55:20.847" v="558" actId="478"/>
          <ac:spMkLst>
            <pc:docMk/>
            <pc:sldMk cId="1341840600" sldId="270"/>
            <ac:spMk id="17" creationId="{4648A4F6-42A1-0B3E-8A17-FE9301C0C90A}"/>
          </ac:spMkLst>
        </pc:spChg>
        <pc:grpChg chg="del mod">
          <ac:chgData name="Le Thanh Luan" userId="600d64f34c8f77ee" providerId="LiveId" clId="{E29888D3-8767-464B-A3ED-B023FE9A35C7}" dt="2024-07-09T15:55:20.847" v="558" actId="478"/>
          <ac:grpSpMkLst>
            <pc:docMk/>
            <pc:sldMk cId="1341840600" sldId="270"/>
            <ac:grpSpMk id="15" creationId="{DA74F164-37BA-F2D0-0DC3-F60432DB0C11}"/>
          </ac:grpSpMkLst>
        </pc:grpChg>
        <pc:picChg chg="del mod">
          <ac:chgData name="Le Thanh Luan" userId="600d64f34c8f77ee" providerId="LiveId" clId="{E29888D3-8767-464B-A3ED-B023FE9A35C7}" dt="2024-07-09T15:55:20.847" v="558" actId="478"/>
          <ac:picMkLst>
            <pc:docMk/>
            <pc:sldMk cId="1341840600" sldId="270"/>
            <ac:picMk id="6" creationId="{4BA02FDB-E0FC-46EA-7DCA-6AA73AB4E5D3}"/>
          </ac:picMkLst>
        </pc:picChg>
        <pc:picChg chg="add mod">
          <ac:chgData name="Le Thanh Luan" userId="600d64f34c8f77ee" providerId="LiveId" clId="{E29888D3-8767-464B-A3ED-B023FE9A35C7}" dt="2024-07-09T15:55:59.542" v="566" actId="1076"/>
          <ac:picMkLst>
            <pc:docMk/>
            <pc:sldMk cId="1341840600" sldId="270"/>
            <ac:picMk id="1026" creationId="{CE73EB48-1771-EBE5-59BC-E04B18AE5723}"/>
          </ac:picMkLst>
        </pc:picChg>
        <pc:picChg chg="add mod">
          <ac:chgData name="Le Thanh Luan" userId="600d64f34c8f77ee" providerId="LiveId" clId="{E29888D3-8767-464B-A3ED-B023FE9A35C7}" dt="2024-07-09T15:56:01.925" v="567" actId="1076"/>
          <ac:picMkLst>
            <pc:docMk/>
            <pc:sldMk cId="1341840600" sldId="270"/>
            <ac:picMk id="1027" creationId="{55F8B1B8-CDF1-5630-15BD-3A590B6BDA48}"/>
          </ac:picMkLst>
        </pc:picChg>
      </pc:sldChg>
      <pc:sldChg chg="modSp del mod modNotes modNotesTx">
        <pc:chgData name="Le Thanh Luan" userId="600d64f34c8f77ee" providerId="LiveId" clId="{E29888D3-8767-464B-A3ED-B023FE9A35C7}" dt="2024-07-09T15:36:03.313" v="553" actId="47"/>
        <pc:sldMkLst>
          <pc:docMk/>
          <pc:sldMk cId="3651498809" sldId="271"/>
        </pc:sldMkLst>
        <pc:spChg chg="mod">
          <ac:chgData name="Le Thanh Luan" userId="600d64f34c8f77ee" providerId="LiveId" clId="{E29888D3-8767-464B-A3ED-B023FE9A35C7}" dt="2024-07-09T15:22:26.608" v="417" actId="27636"/>
          <ac:spMkLst>
            <pc:docMk/>
            <pc:sldMk cId="3651498809" sldId="271"/>
            <ac:spMk id="2" creationId="{A2B7E207-A869-B342-B6D9-77005A268D98}"/>
          </ac:spMkLst>
        </pc:spChg>
        <pc:spChg chg="mod">
          <ac:chgData name="Le Thanh Luan" userId="600d64f34c8f77ee" providerId="LiveId" clId="{E29888D3-8767-464B-A3ED-B023FE9A35C7}" dt="2024-07-09T15:22:25.631" v="415"/>
          <ac:spMkLst>
            <pc:docMk/>
            <pc:sldMk cId="3651498809" sldId="271"/>
            <ac:spMk id="5" creationId="{853CF161-A6C1-F8C7-C9A5-5CD5BD5C176E}"/>
          </ac:spMkLst>
        </pc:spChg>
        <pc:spChg chg="mod">
          <ac:chgData name="Le Thanh Luan" userId="600d64f34c8f77ee" providerId="LiveId" clId="{E29888D3-8767-464B-A3ED-B023FE9A35C7}" dt="2024-07-09T15:22:25.631" v="415"/>
          <ac:spMkLst>
            <pc:docMk/>
            <pc:sldMk cId="3651498809" sldId="271"/>
            <ac:spMk id="7" creationId="{2590AF37-B0E0-18EA-FB40-68F968287FA1}"/>
          </ac:spMkLst>
        </pc:spChg>
      </pc:sldChg>
      <pc:sldChg chg="del">
        <pc:chgData name="Le Thanh Luan" userId="600d64f34c8f77ee" providerId="LiveId" clId="{E29888D3-8767-464B-A3ED-B023FE9A35C7}" dt="2024-07-09T14:08:51.140" v="0" actId="47"/>
        <pc:sldMkLst>
          <pc:docMk/>
          <pc:sldMk cId="1082086453" sldId="275"/>
        </pc:sldMkLst>
      </pc:sldChg>
      <pc:sldChg chg="modSp mod modNotes">
        <pc:chgData name="Le Thanh Luan" userId="600d64f34c8f77ee" providerId="LiveId" clId="{E29888D3-8767-464B-A3ED-B023FE9A35C7}" dt="2024-07-09T15:34:00.430" v="533" actId="1076"/>
        <pc:sldMkLst>
          <pc:docMk/>
          <pc:sldMk cId="2610500090" sldId="276"/>
        </pc:sldMkLst>
        <pc:spChg chg="mod">
          <ac:chgData name="Le Thanh Luan" userId="600d64f34c8f77ee" providerId="LiveId" clId="{E29888D3-8767-464B-A3ED-B023FE9A35C7}" dt="2024-07-09T15:22:25.631" v="415"/>
          <ac:spMkLst>
            <pc:docMk/>
            <pc:sldMk cId="2610500090" sldId="276"/>
            <ac:spMk id="4" creationId="{FB67697B-E2F6-452F-B4AF-9444ACC6F580}"/>
          </ac:spMkLst>
        </pc:spChg>
        <pc:spChg chg="mod">
          <ac:chgData name="Le Thanh Luan" userId="600d64f34c8f77ee" providerId="LiveId" clId="{E29888D3-8767-464B-A3ED-B023FE9A35C7}" dt="2024-07-09T15:22:25.631" v="415"/>
          <ac:spMkLst>
            <pc:docMk/>
            <pc:sldMk cId="2610500090" sldId="276"/>
            <ac:spMk id="7" creationId="{FC6226D4-37D7-71EF-ECA0-EE49E73EBC96}"/>
          </ac:spMkLst>
        </pc:spChg>
        <pc:spChg chg="mod">
          <ac:chgData name="Le Thanh Luan" userId="600d64f34c8f77ee" providerId="LiveId" clId="{E29888D3-8767-464B-A3ED-B023FE9A35C7}" dt="2024-07-09T15:22:25.631" v="415"/>
          <ac:spMkLst>
            <pc:docMk/>
            <pc:sldMk cId="2610500090" sldId="276"/>
            <ac:spMk id="12" creationId="{9C3E0578-1B11-9692-E910-09E74776F8FF}"/>
          </ac:spMkLst>
        </pc:spChg>
        <pc:grpChg chg="mod">
          <ac:chgData name="Le Thanh Luan" userId="600d64f34c8f77ee" providerId="LiveId" clId="{E29888D3-8767-464B-A3ED-B023FE9A35C7}" dt="2024-07-09T15:34:00.430" v="533" actId="1076"/>
          <ac:grpSpMkLst>
            <pc:docMk/>
            <pc:sldMk cId="2610500090" sldId="276"/>
            <ac:grpSpMk id="13" creationId="{EC614A01-910D-85AC-8D1D-5D33D353B453}"/>
          </ac:grpSpMkLst>
        </pc:grpChg>
        <pc:cxnChg chg="mod">
          <ac:chgData name="Le Thanh Luan" userId="600d64f34c8f77ee" providerId="LiveId" clId="{E29888D3-8767-464B-A3ED-B023FE9A35C7}" dt="2024-07-09T15:22:25.631" v="415"/>
          <ac:cxnSpMkLst>
            <pc:docMk/>
            <pc:sldMk cId="2610500090" sldId="276"/>
            <ac:cxnSpMk id="9" creationId="{4D12CCED-8998-33D8-91EF-1C76714B4836}"/>
          </ac:cxnSpMkLst>
        </pc:cxnChg>
      </pc:sldChg>
      <pc:sldChg chg="modSp mod">
        <pc:chgData name="Le Thanh Luan" userId="600d64f34c8f77ee" providerId="LiveId" clId="{E29888D3-8767-464B-A3ED-B023FE9A35C7}" dt="2024-07-09T15:34:40.111" v="537" actId="1076"/>
        <pc:sldMkLst>
          <pc:docMk/>
          <pc:sldMk cId="4049851474" sldId="277"/>
        </pc:sldMkLst>
        <pc:spChg chg="mod">
          <ac:chgData name="Le Thanh Luan" userId="600d64f34c8f77ee" providerId="LiveId" clId="{E29888D3-8767-464B-A3ED-B023FE9A35C7}" dt="2024-07-09T15:22:25.631" v="415"/>
          <ac:spMkLst>
            <pc:docMk/>
            <pc:sldMk cId="4049851474" sldId="277"/>
            <ac:spMk id="4" creationId="{FB67697B-E2F6-452F-B4AF-9444ACC6F580}"/>
          </ac:spMkLst>
        </pc:spChg>
        <pc:spChg chg="mod">
          <ac:chgData name="Le Thanh Luan" userId="600d64f34c8f77ee" providerId="LiveId" clId="{E29888D3-8767-464B-A3ED-B023FE9A35C7}" dt="2024-07-09T15:22:25.631" v="415"/>
          <ac:spMkLst>
            <pc:docMk/>
            <pc:sldMk cId="4049851474" sldId="277"/>
            <ac:spMk id="7" creationId="{FC6226D4-37D7-71EF-ECA0-EE49E73EBC96}"/>
          </ac:spMkLst>
        </pc:spChg>
        <pc:spChg chg="mod">
          <ac:chgData name="Le Thanh Luan" userId="600d64f34c8f77ee" providerId="LiveId" clId="{E29888D3-8767-464B-A3ED-B023FE9A35C7}" dt="2024-07-09T15:22:25.631" v="415"/>
          <ac:spMkLst>
            <pc:docMk/>
            <pc:sldMk cId="4049851474" sldId="277"/>
            <ac:spMk id="12" creationId="{9C3E0578-1B11-9692-E910-09E74776F8FF}"/>
          </ac:spMkLst>
        </pc:spChg>
        <pc:grpChg chg="mod">
          <ac:chgData name="Le Thanh Luan" userId="600d64f34c8f77ee" providerId="LiveId" clId="{E29888D3-8767-464B-A3ED-B023FE9A35C7}" dt="2024-07-09T15:34:40.111" v="537" actId="1076"/>
          <ac:grpSpMkLst>
            <pc:docMk/>
            <pc:sldMk cId="4049851474" sldId="277"/>
            <ac:grpSpMk id="13" creationId="{EC614A01-910D-85AC-8D1D-5D33D353B453}"/>
          </ac:grpSpMkLst>
        </pc:grpChg>
        <pc:cxnChg chg="mod">
          <ac:chgData name="Le Thanh Luan" userId="600d64f34c8f77ee" providerId="LiveId" clId="{E29888D3-8767-464B-A3ED-B023FE9A35C7}" dt="2024-07-09T15:22:25.631" v="415"/>
          <ac:cxnSpMkLst>
            <pc:docMk/>
            <pc:sldMk cId="4049851474" sldId="277"/>
            <ac:cxnSpMk id="9" creationId="{4D12CCED-8998-33D8-91EF-1C76714B4836}"/>
          </ac:cxnSpMkLst>
        </pc:cxnChg>
      </pc:sldChg>
      <pc:sldChg chg="modSp mod">
        <pc:chgData name="Le Thanh Luan" userId="600d64f34c8f77ee" providerId="LiveId" clId="{E29888D3-8767-464B-A3ED-B023FE9A35C7}" dt="2024-07-09T15:35:31.270" v="549" actId="1076"/>
        <pc:sldMkLst>
          <pc:docMk/>
          <pc:sldMk cId="4063027638" sldId="278"/>
        </pc:sldMkLst>
        <pc:spChg chg="mod">
          <ac:chgData name="Le Thanh Luan" userId="600d64f34c8f77ee" providerId="LiveId" clId="{E29888D3-8767-464B-A3ED-B023FE9A35C7}" dt="2024-07-09T15:22:25.631" v="415"/>
          <ac:spMkLst>
            <pc:docMk/>
            <pc:sldMk cId="4063027638" sldId="278"/>
            <ac:spMk id="4" creationId="{FB67697B-E2F6-452F-B4AF-9444ACC6F580}"/>
          </ac:spMkLst>
        </pc:spChg>
        <pc:spChg chg="mod">
          <ac:chgData name="Le Thanh Luan" userId="600d64f34c8f77ee" providerId="LiveId" clId="{E29888D3-8767-464B-A3ED-B023FE9A35C7}" dt="2024-07-09T15:22:25.631" v="415"/>
          <ac:spMkLst>
            <pc:docMk/>
            <pc:sldMk cId="4063027638" sldId="278"/>
            <ac:spMk id="7" creationId="{FC6226D4-37D7-71EF-ECA0-EE49E73EBC96}"/>
          </ac:spMkLst>
        </pc:spChg>
        <pc:spChg chg="mod">
          <ac:chgData name="Le Thanh Luan" userId="600d64f34c8f77ee" providerId="LiveId" clId="{E29888D3-8767-464B-A3ED-B023FE9A35C7}" dt="2024-07-09T15:22:25.631" v="415"/>
          <ac:spMkLst>
            <pc:docMk/>
            <pc:sldMk cId="4063027638" sldId="278"/>
            <ac:spMk id="12" creationId="{9C3E0578-1B11-9692-E910-09E74776F8FF}"/>
          </ac:spMkLst>
        </pc:spChg>
        <pc:grpChg chg="mod">
          <ac:chgData name="Le Thanh Luan" userId="600d64f34c8f77ee" providerId="LiveId" clId="{E29888D3-8767-464B-A3ED-B023FE9A35C7}" dt="2024-07-09T15:35:31.270" v="549" actId="1076"/>
          <ac:grpSpMkLst>
            <pc:docMk/>
            <pc:sldMk cId="4063027638" sldId="278"/>
            <ac:grpSpMk id="13" creationId="{EC614A01-910D-85AC-8D1D-5D33D353B453}"/>
          </ac:grpSpMkLst>
        </pc:grpChg>
        <pc:cxnChg chg="mod">
          <ac:chgData name="Le Thanh Luan" userId="600d64f34c8f77ee" providerId="LiveId" clId="{E29888D3-8767-464B-A3ED-B023FE9A35C7}" dt="2024-07-09T15:22:25.631" v="415"/>
          <ac:cxnSpMkLst>
            <pc:docMk/>
            <pc:sldMk cId="4063027638" sldId="278"/>
            <ac:cxnSpMk id="9" creationId="{4D12CCED-8998-33D8-91EF-1C76714B4836}"/>
          </ac:cxnSpMkLst>
        </pc:cxnChg>
      </pc:sldChg>
      <pc:sldChg chg="addSp modSp mod modAnim modNotesTx">
        <pc:chgData name="Le Thanh Luan" userId="600d64f34c8f77ee" providerId="LiveId" clId="{E29888D3-8767-464B-A3ED-B023FE9A35C7}" dt="2024-07-10T10:12:41.614" v="2606" actId="20577"/>
        <pc:sldMkLst>
          <pc:docMk/>
          <pc:sldMk cId="3930427404" sldId="279"/>
        </pc:sldMkLst>
        <pc:spChg chg="mod">
          <ac:chgData name="Le Thanh Luan" userId="600d64f34c8f77ee" providerId="LiveId" clId="{E29888D3-8767-464B-A3ED-B023FE9A35C7}" dt="2024-07-09T15:22:25.631" v="415"/>
          <ac:spMkLst>
            <pc:docMk/>
            <pc:sldMk cId="3930427404" sldId="279"/>
            <ac:spMk id="2" creationId="{9E9CAB07-B0CD-4712-9734-2D3CBC72598C}"/>
          </ac:spMkLst>
        </pc:spChg>
        <pc:spChg chg="mod">
          <ac:chgData name="Le Thanh Luan" userId="600d64f34c8f77ee" providerId="LiveId" clId="{E29888D3-8767-464B-A3ED-B023FE9A35C7}" dt="2024-07-09T15:22:26.657" v="428" actId="27636"/>
          <ac:spMkLst>
            <pc:docMk/>
            <pc:sldMk cId="3930427404" sldId="279"/>
            <ac:spMk id="3" creationId="{F39C6F49-1887-4BE4-A583-FB79B8A22935}"/>
          </ac:spMkLst>
        </pc:spChg>
        <pc:spChg chg="add mod">
          <ac:chgData name="Le Thanh Luan" userId="600d64f34c8f77ee" providerId="LiveId" clId="{E29888D3-8767-464B-A3ED-B023FE9A35C7}" dt="2024-07-10T10:12:22.649" v="2601"/>
          <ac:spMkLst>
            <pc:docMk/>
            <pc:sldMk cId="3930427404" sldId="279"/>
            <ac:spMk id="4" creationId="{508D2F0F-D97E-AC8A-BBCF-7E4FB99FF4CB}"/>
          </ac:spMkLst>
        </pc:spChg>
        <pc:spChg chg="mod">
          <ac:chgData name="Le Thanh Luan" userId="600d64f34c8f77ee" providerId="LiveId" clId="{E29888D3-8767-464B-A3ED-B023FE9A35C7}" dt="2024-07-09T15:22:25.631" v="415"/>
          <ac:spMkLst>
            <pc:docMk/>
            <pc:sldMk cId="3930427404" sldId="279"/>
            <ac:spMk id="6" creationId="{5F0BF0A7-696D-B21E-24B0-75D7B85AF280}"/>
          </ac:spMkLst>
        </pc:spChg>
        <pc:spChg chg="mod">
          <ac:chgData name="Le Thanh Luan" userId="600d64f34c8f77ee" providerId="LiveId" clId="{E29888D3-8767-464B-A3ED-B023FE9A35C7}" dt="2024-07-09T15:22:25.631" v="415"/>
          <ac:spMkLst>
            <pc:docMk/>
            <pc:sldMk cId="3930427404" sldId="279"/>
            <ac:spMk id="15" creationId="{824BED57-52C9-7BCC-2254-D04644BC5E6C}"/>
          </ac:spMkLst>
        </pc:spChg>
        <pc:spChg chg="mod">
          <ac:chgData name="Le Thanh Luan" userId="600d64f34c8f77ee" providerId="LiveId" clId="{E29888D3-8767-464B-A3ED-B023FE9A35C7}" dt="2024-07-09T15:22:25.631" v="415"/>
          <ac:spMkLst>
            <pc:docMk/>
            <pc:sldMk cId="3930427404" sldId="279"/>
            <ac:spMk id="16" creationId="{7412985D-0F7C-0BAA-D0E4-31F1EBD1304B}"/>
          </ac:spMkLst>
        </pc:spChg>
        <pc:spChg chg="mod">
          <ac:chgData name="Le Thanh Luan" userId="600d64f34c8f77ee" providerId="LiveId" clId="{E29888D3-8767-464B-A3ED-B023FE9A35C7}" dt="2024-07-09T15:22:25.631" v="415"/>
          <ac:spMkLst>
            <pc:docMk/>
            <pc:sldMk cId="3930427404" sldId="279"/>
            <ac:spMk id="17" creationId="{A6C7AA24-F764-A380-F2B4-A380E0AC2695}"/>
          </ac:spMkLst>
        </pc:spChg>
        <pc:spChg chg="mod">
          <ac:chgData name="Le Thanh Luan" userId="600d64f34c8f77ee" providerId="LiveId" clId="{E29888D3-8767-464B-A3ED-B023FE9A35C7}" dt="2024-07-09T15:22:25.631" v="415"/>
          <ac:spMkLst>
            <pc:docMk/>
            <pc:sldMk cId="3930427404" sldId="279"/>
            <ac:spMk id="21" creationId="{7CADB6A5-16CB-7C9A-0A93-0B7C302D08A0}"/>
          </ac:spMkLst>
        </pc:spChg>
        <pc:spChg chg="mod">
          <ac:chgData name="Le Thanh Luan" userId="600d64f34c8f77ee" providerId="LiveId" clId="{E29888D3-8767-464B-A3ED-B023FE9A35C7}" dt="2024-07-09T15:22:25.631" v="415"/>
          <ac:spMkLst>
            <pc:docMk/>
            <pc:sldMk cId="3930427404" sldId="279"/>
            <ac:spMk id="23" creationId="{8C04B93E-083A-D914-1A56-99CD4E930A1D}"/>
          </ac:spMkLst>
        </pc:spChg>
        <pc:spChg chg="mod">
          <ac:chgData name="Le Thanh Luan" userId="600d64f34c8f77ee" providerId="LiveId" clId="{E29888D3-8767-464B-A3ED-B023FE9A35C7}" dt="2024-07-09T15:22:25.631" v="415"/>
          <ac:spMkLst>
            <pc:docMk/>
            <pc:sldMk cId="3930427404" sldId="279"/>
            <ac:spMk id="24" creationId="{7A9788C3-79D4-ECC5-77EB-9382A6904C18}"/>
          </ac:spMkLst>
        </pc:spChg>
        <pc:spChg chg="mod">
          <ac:chgData name="Le Thanh Luan" userId="600d64f34c8f77ee" providerId="LiveId" clId="{E29888D3-8767-464B-A3ED-B023FE9A35C7}" dt="2024-07-09T15:22:25.631" v="415"/>
          <ac:spMkLst>
            <pc:docMk/>
            <pc:sldMk cId="3930427404" sldId="279"/>
            <ac:spMk id="25" creationId="{7CFF014A-F7B0-39C3-A98F-D88C0CCB928C}"/>
          </ac:spMkLst>
        </pc:spChg>
        <pc:spChg chg="mod">
          <ac:chgData name="Le Thanh Luan" userId="600d64f34c8f77ee" providerId="LiveId" clId="{E29888D3-8767-464B-A3ED-B023FE9A35C7}" dt="2024-07-09T15:22:25.631" v="415"/>
          <ac:spMkLst>
            <pc:docMk/>
            <pc:sldMk cId="3930427404" sldId="279"/>
            <ac:spMk id="27" creationId="{323D475F-DD51-E106-3B9D-6F290ED73ADD}"/>
          </ac:spMkLst>
        </pc:spChg>
        <pc:spChg chg="mod">
          <ac:chgData name="Le Thanh Luan" userId="600d64f34c8f77ee" providerId="LiveId" clId="{E29888D3-8767-464B-A3ED-B023FE9A35C7}" dt="2024-07-09T15:22:25.631" v="415"/>
          <ac:spMkLst>
            <pc:docMk/>
            <pc:sldMk cId="3930427404" sldId="279"/>
            <ac:spMk id="29" creationId="{C1131309-B880-9747-ECCD-CA4A9CF16477}"/>
          </ac:spMkLst>
        </pc:spChg>
        <pc:spChg chg="mod">
          <ac:chgData name="Le Thanh Luan" userId="600d64f34c8f77ee" providerId="LiveId" clId="{E29888D3-8767-464B-A3ED-B023FE9A35C7}" dt="2024-07-09T15:22:25.631" v="415"/>
          <ac:spMkLst>
            <pc:docMk/>
            <pc:sldMk cId="3930427404" sldId="279"/>
            <ac:spMk id="31" creationId="{323E2472-9579-D080-6119-BE9444548597}"/>
          </ac:spMkLst>
        </pc:spChg>
        <pc:grpChg chg="mod">
          <ac:chgData name="Le Thanh Luan" userId="600d64f34c8f77ee" providerId="LiveId" clId="{E29888D3-8767-464B-A3ED-B023FE9A35C7}" dt="2024-07-09T15:22:25.631" v="415"/>
          <ac:grpSpMkLst>
            <pc:docMk/>
            <pc:sldMk cId="3930427404" sldId="279"/>
            <ac:grpSpMk id="13" creationId="{9482CCF8-06F3-ACFE-2F49-0615B4A045F4}"/>
          </ac:grpSpMkLst>
        </pc:grpChg>
        <pc:grpChg chg="mod">
          <ac:chgData name="Le Thanh Luan" userId="600d64f34c8f77ee" providerId="LiveId" clId="{E29888D3-8767-464B-A3ED-B023FE9A35C7}" dt="2024-07-09T15:22:25.631" v="415"/>
          <ac:grpSpMkLst>
            <pc:docMk/>
            <pc:sldMk cId="3930427404" sldId="279"/>
            <ac:grpSpMk id="14" creationId="{56790CDC-71A5-96C6-CC68-105AF6642BCC}"/>
          </ac:grpSpMkLst>
        </pc:grpChg>
        <pc:grpChg chg="mod">
          <ac:chgData name="Le Thanh Luan" userId="600d64f34c8f77ee" providerId="LiveId" clId="{E29888D3-8767-464B-A3ED-B023FE9A35C7}" dt="2024-07-09T15:22:25.631" v="415"/>
          <ac:grpSpMkLst>
            <pc:docMk/>
            <pc:sldMk cId="3930427404" sldId="279"/>
            <ac:grpSpMk id="18" creationId="{939BCB6E-AEFB-7A0A-010A-EA001575B04A}"/>
          </ac:grpSpMkLst>
        </pc:grpChg>
        <pc:grpChg chg="mod">
          <ac:chgData name="Le Thanh Luan" userId="600d64f34c8f77ee" providerId="LiveId" clId="{E29888D3-8767-464B-A3ED-B023FE9A35C7}" dt="2024-07-09T15:22:25.631" v="415"/>
          <ac:grpSpMkLst>
            <pc:docMk/>
            <pc:sldMk cId="3930427404" sldId="279"/>
            <ac:grpSpMk id="19" creationId="{538B904A-27D4-7B6C-871C-83733A1C0930}"/>
          </ac:grpSpMkLst>
        </pc:grpChg>
        <pc:grpChg chg="mod">
          <ac:chgData name="Le Thanh Luan" userId="600d64f34c8f77ee" providerId="LiveId" clId="{E29888D3-8767-464B-A3ED-B023FE9A35C7}" dt="2024-07-09T15:22:25.631" v="415"/>
          <ac:grpSpMkLst>
            <pc:docMk/>
            <pc:sldMk cId="3930427404" sldId="279"/>
            <ac:grpSpMk id="20" creationId="{229654F6-84A3-D050-8767-F6F5F2538FBC}"/>
          </ac:grpSpMkLst>
        </pc:grpChg>
        <pc:grpChg chg="mod">
          <ac:chgData name="Le Thanh Luan" userId="600d64f34c8f77ee" providerId="LiveId" clId="{E29888D3-8767-464B-A3ED-B023FE9A35C7}" dt="2024-07-09T15:22:25.631" v="415"/>
          <ac:grpSpMkLst>
            <pc:docMk/>
            <pc:sldMk cId="3930427404" sldId="279"/>
            <ac:grpSpMk id="22" creationId="{04311BF4-0114-452A-831F-5D86A5125F56}"/>
          </ac:grpSpMkLst>
        </pc:grpChg>
        <pc:picChg chg="mod">
          <ac:chgData name="Le Thanh Luan" userId="600d64f34c8f77ee" providerId="LiveId" clId="{E29888D3-8767-464B-A3ED-B023FE9A35C7}" dt="2024-07-10T10:02:53.958" v="2507" actId="1076"/>
          <ac:picMkLst>
            <pc:docMk/>
            <pc:sldMk cId="3930427404" sldId="279"/>
            <ac:picMk id="32" creationId="{E46D7552-A669-0174-3DAB-13B88D5A6CE1}"/>
          </ac:picMkLst>
        </pc:picChg>
      </pc:sldChg>
      <pc:sldChg chg="addSp delSp modSp del mod modNotes">
        <pc:chgData name="Le Thanh Luan" userId="600d64f34c8f77ee" providerId="LiveId" clId="{E29888D3-8767-464B-A3ED-B023FE9A35C7}" dt="2024-07-10T03:26:28.553" v="808" actId="47"/>
        <pc:sldMkLst>
          <pc:docMk/>
          <pc:sldMk cId="2192848594" sldId="280"/>
        </pc:sldMkLst>
        <pc:spChg chg="add del mod">
          <ac:chgData name="Le Thanh Luan" userId="600d64f34c8f77ee" providerId="LiveId" clId="{E29888D3-8767-464B-A3ED-B023FE9A35C7}" dt="2024-07-10T03:26:17.945" v="806" actId="21"/>
          <ac:spMkLst>
            <pc:docMk/>
            <pc:sldMk cId="2192848594" sldId="280"/>
            <ac:spMk id="3" creationId="{F5E125DB-0ADE-9DC1-1906-FC90190DC64F}"/>
          </ac:spMkLst>
        </pc:spChg>
        <pc:spChg chg="mod">
          <ac:chgData name="Le Thanh Luan" userId="600d64f34c8f77ee" providerId="LiveId" clId="{E29888D3-8767-464B-A3ED-B023FE9A35C7}" dt="2024-07-09T15:22:25.631" v="415"/>
          <ac:spMkLst>
            <pc:docMk/>
            <pc:sldMk cId="2192848594" sldId="280"/>
            <ac:spMk id="4" creationId="{FB67697B-E2F6-452F-B4AF-9444ACC6F580}"/>
          </ac:spMkLst>
        </pc:spChg>
        <pc:spChg chg="add del mod">
          <ac:chgData name="Le Thanh Luan" userId="600d64f34c8f77ee" providerId="LiveId" clId="{E29888D3-8767-464B-A3ED-B023FE9A35C7}" dt="2024-07-09T14:36:38.755" v="320"/>
          <ac:spMkLst>
            <pc:docMk/>
            <pc:sldMk cId="2192848594" sldId="280"/>
            <ac:spMk id="5" creationId="{53A78CF7-DE4F-032C-F971-12D1B81BC68D}"/>
          </ac:spMkLst>
        </pc:spChg>
        <pc:spChg chg="add del mod">
          <ac:chgData name="Le Thanh Luan" userId="600d64f34c8f77ee" providerId="LiveId" clId="{E29888D3-8767-464B-A3ED-B023FE9A35C7}" dt="2024-07-09T14:36:54.868" v="323"/>
          <ac:spMkLst>
            <pc:docMk/>
            <pc:sldMk cId="2192848594" sldId="280"/>
            <ac:spMk id="6" creationId="{796F5825-71C2-296F-93BF-71B38F38A231}"/>
          </ac:spMkLst>
        </pc:spChg>
        <pc:spChg chg="del mod">
          <ac:chgData name="Le Thanh Luan" userId="600d64f34c8f77ee" providerId="LiveId" clId="{E29888D3-8767-464B-A3ED-B023FE9A35C7}" dt="2024-07-10T03:26:17.945" v="806" actId="21"/>
          <ac:spMkLst>
            <pc:docMk/>
            <pc:sldMk cId="2192848594" sldId="280"/>
            <ac:spMk id="7" creationId="{FC6226D4-37D7-71EF-ECA0-EE49E73EBC96}"/>
          </ac:spMkLst>
        </pc:spChg>
        <pc:spChg chg="add del mod">
          <ac:chgData name="Le Thanh Luan" userId="600d64f34c8f77ee" providerId="LiveId" clId="{E29888D3-8767-464B-A3ED-B023FE9A35C7}" dt="2024-07-10T03:26:17.945" v="806" actId="21"/>
          <ac:spMkLst>
            <pc:docMk/>
            <pc:sldMk cId="2192848594" sldId="280"/>
            <ac:spMk id="8" creationId="{71C8B174-9140-D3E2-6A74-D5FE4274CA0F}"/>
          </ac:spMkLst>
        </pc:spChg>
      </pc:sldChg>
      <pc:sldChg chg="addSp delSp modSp del mod">
        <pc:chgData name="Le Thanh Luan" userId="600d64f34c8f77ee" providerId="LiveId" clId="{E29888D3-8767-464B-A3ED-B023FE9A35C7}" dt="2024-07-09T15:36:02.249" v="552" actId="47"/>
        <pc:sldMkLst>
          <pc:docMk/>
          <pc:sldMk cId="2794806808" sldId="281"/>
        </pc:sldMkLst>
        <pc:spChg chg="mod">
          <ac:chgData name="Le Thanh Luan" userId="600d64f34c8f77ee" providerId="LiveId" clId="{E29888D3-8767-464B-A3ED-B023FE9A35C7}" dt="2024-07-09T15:22:25.631" v="415"/>
          <ac:spMkLst>
            <pc:docMk/>
            <pc:sldMk cId="2794806808" sldId="281"/>
            <ac:spMk id="2" creationId="{34AD8E52-349C-EF76-69EB-C09C6078A876}"/>
          </ac:spMkLst>
        </pc:spChg>
        <pc:spChg chg="add mod">
          <ac:chgData name="Le Thanh Luan" userId="600d64f34c8f77ee" providerId="LiveId" clId="{E29888D3-8767-464B-A3ED-B023FE9A35C7}" dt="2024-07-09T15:22:25.631" v="415"/>
          <ac:spMkLst>
            <pc:docMk/>
            <pc:sldMk cId="2794806808" sldId="281"/>
            <ac:spMk id="4" creationId="{B3C32BB2-E789-BB79-3885-DFA45A73C449}"/>
          </ac:spMkLst>
        </pc:spChg>
        <pc:spChg chg="mod">
          <ac:chgData name="Le Thanh Luan" userId="600d64f34c8f77ee" providerId="LiveId" clId="{E29888D3-8767-464B-A3ED-B023FE9A35C7}" dt="2024-07-09T15:22:26.595" v="416" actId="27636"/>
          <ac:spMkLst>
            <pc:docMk/>
            <pc:sldMk cId="2794806808" sldId="281"/>
            <ac:spMk id="5" creationId="{5131D202-5F2A-ABF7-24FC-3F311F569FC5}"/>
          </ac:spMkLst>
        </pc:spChg>
        <pc:spChg chg="del mod">
          <ac:chgData name="Le Thanh Luan" userId="600d64f34c8f77ee" providerId="LiveId" clId="{E29888D3-8767-464B-A3ED-B023FE9A35C7}" dt="2024-07-09T14:16:56.113" v="14" actId="478"/>
          <ac:spMkLst>
            <pc:docMk/>
            <pc:sldMk cId="2794806808" sldId="281"/>
            <ac:spMk id="7" creationId="{C7E338A5-F992-93FC-6AC3-DEC34857AE61}"/>
          </ac:spMkLst>
        </pc:spChg>
        <pc:spChg chg="add mod">
          <ac:chgData name="Le Thanh Luan" userId="600d64f34c8f77ee" providerId="LiveId" clId="{E29888D3-8767-464B-A3ED-B023FE9A35C7}" dt="2024-07-09T15:22:25.631" v="415"/>
          <ac:spMkLst>
            <pc:docMk/>
            <pc:sldMk cId="2794806808" sldId="281"/>
            <ac:spMk id="8" creationId="{4E762DB7-E6E0-4C58-EE3E-4DEEC3D06B91}"/>
          </ac:spMkLst>
        </pc:spChg>
      </pc:sldChg>
      <pc:sldChg chg="addSp modSp mod">
        <pc:chgData name="Le Thanh Luan" userId="600d64f34c8f77ee" providerId="LiveId" clId="{E29888D3-8767-464B-A3ED-B023FE9A35C7}" dt="2024-07-10T10:02:00.910" v="2491" actId="1076"/>
        <pc:sldMkLst>
          <pc:docMk/>
          <pc:sldMk cId="1628948425" sldId="282"/>
        </pc:sldMkLst>
        <pc:spChg chg="mod">
          <ac:chgData name="Le Thanh Luan" userId="600d64f34c8f77ee" providerId="LiveId" clId="{E29888D3-8767-464B-A3ED-B023FE9A35C7}" dt="2024-07-09T15:22:25.631" v="415"/>
          <ac:spMkLst>
            <pc:docMk/>
            <pc:sldMk cId="1628948425" sldId="282"/>
            <ac:spMk id="2" creationId="{34AD8E52-349C-EF76-69EB-C09C6078A876}"/>
          </ac:spMkLst>
        </pc:spChg>
        <pc:spChg chg="mod">
          <ac:chgData name="Le Thanh Luan" userId="600d64f34c8f77ee" providerId="LiveId" clId="{E29888D3-8767-464B-A3ED-B023FE9A35C7}" dt="2024-07-09T15:22:26.624" v="420" actId="27636"/>
          <ac:spMkLst>
            <pc:docMk/>
            <pc:sldMk cId="1628948425" sldId="282"/>
            <ac:spMk id="5" creationId="{5131D202-5F2A-ABF7-24FC-3F311F569FC5}"/>
          </ac:spMkLst>
        </pc:spChg>
        <pc:spChg chg="mod">
          <ac:chgData name="Le Thanh Luan" userId="600d64f34c8f77ee" providerId="LiveId" clId="{E29888D3-8767-464B-A3ED-B023FE9A35C7}" dt="2024-07-10T07:55:21.490" v="1998" actId="1076"/>
          <ac:spMkLst>
            <pc:docMk/>
            <pc:sldMk cId="1628948425" sldId="282"/>
            <ac:spMk id="11" creationId="{9515776A-AE45-A703-AD95-91F991E9B518}"/>
          </ac:spMkLst>
        </pc:spChg>
        <pc:spChg chg="mod">
          <ac:chgData name="Le Thanh Luan" userId="600d64f34c8f77ee" providerId="LiveId" clId="{E29888D3-8767-464B-A3ED-B023FE9A35C7}" dt="2024-07-10T10:02:00.910" v="2491" actId="1076"/>
          <ac:spMkLst>
            <pc:docMk/>
            <pc:sldMk cId="1628948425" sldId="282"/>
            <ac:spMk id="13" creationId="{F3530D12-3EAB-858F-9AFF-10049DE97F2E}"/>
          </ac:spMkLst>
        </pc:spChg>
        <pc:graphicFrameChg chg="add mod modGraphic">
          <ac:chgData name="Le Thanh Luan" userId="600d64f34c8f77ee" providerId="LiveId" clId="{E29888D3-8767-464B-A3ED-B023FE9A35C7}" dt="2024-07-10T07:57:06.125" v="2027" actId="403"/>
          <ac:graphicFrameMkLst>
            <pc:docMk/>
            <pc:sldMk cId="1628948425" sldId="282"/>
            <ac:graphicFrameMk id="3" creationId="{CF3EEE86-228B-BADF-E331-1DF3B6EC3D9D}"/>
          </ac:graphicFrameMkLst>
        </pc:graphicFrameChg>
        <pc:picChg chg="mod">
          <ac:chgData name="Le Thanh Luan" userId="600d64f34c8f77ee" providerId="LiveId" clId="{E29888D3-8767-464B-A3ED-B023FE9A35C7}" dt="2024-07-10T07:56:21.720" v="2024" actId="1036"/>
          <ac:picMkLst>
            <pc:docMk/>
            <pc:sldMk cId="1628948425" sldId="282"/>
            <ac:picMk id="7" creationId="{34F19562-D9EA-C752-F395-9FCBB18100EE}"/>
          </ac:picMkLst>
        </pc:picChg>
      </pc:sldChg>
      <pc:sldChg chg="modSp mod">
        <pc:chgData name="Le Thanh Luan" userId="600d64f34c8f77ee" providerId="LiveId" clId="{E29888D3-8767-464B-A3ED-B023FE9A35C7}" dt="2024-07-10T10:02:19.476" v="2504" actId="1035"/>
        <pc:sldMkLst>
          <pc:docMk/>
          <pc:sldMk cId="3371593539" sldId="283"/>
        </pc:sldMkLst>
        <pc:spChg chg="mod">
          <ac:chgData name="Le Thanh Luan" userId="600d64f34c8f77ee" providerId="LiveId" clId="{E29888D3-8767-464B-A3ED-B023FE9A35C7}" dt="2024-07-09T15:22:25.631" v="415"/>
          <ac:spMkLst>
            <pc:docMk/>
            <pc:sldMk cId="3371593539" sldId="283"/>
            <ac:spMk id="2" creationId="{34AD8E52-349C-EF76-69EB-C09C6078A876}"/>
          </ac:spMkLst>
        </pc:spChg>
        <pc:spChg chg="mod">
          <ac:chgData name="Le Thanh Luan" userId="600d64f34c8f77ee" providerId="LiveId" clId="{E29888D3-8767-464B-A3ED-B023FE9A35C7}" dt="2024-07-10T10:02:19.476" v="2504" actId="1035"/>
          <ac:spMkLst>
            <pc:docMk/>
            <pc:sldMk cId="3371593539" sldId="283"/>
            <ac:spMk id="3" creationId="{EF5FA4F2-A0F7-668D-CD00-96F6DB51CAA2}"/>
          </ac:spMkLst>
        </pc:spChg>
        <pc:spChg chg="mod">
          <ac:chgData name="Le Thanh Luan" userId="600d64f34c8f77ee" providerId="LiveId" clId="{E29888D3-8767-464B-A3ED-B023FE9A35C7}" dt="2024-07-09T15:22:26.629" v="421" actId="27636"/>
          <ac:spMkLst>
            <pc:docMk/>
            <pc:sldMk cId="3371593539" sldId="283"/>
            <ac:spMk id="5" creationId="{5131D202-5F2A-ABF7-24FC-3F311F569FC5}"/>
          </ac:spMkLst>
        </pc:spChg>
        <pc:spChg chg="mod">
          <ac:chgData name="Le Thanh Luan" userId="600d64f34c8f77ee" providerId="LiveId" clId="{E29888D3-8767-464B-A3ED-B023FE9A35C7}" dt="2024-07-10T07:24:09.768" v="1766" actId="2711"/>
          <ac:spMkLst>
            <pc:docMk/>
            <pc:sldMk cId="3371593539" sldId="283"/>
            <ac:spMk id="6" creationId="{59180206-94C1-28DD-E65D-E4BF7F709932}"/>
          </ac:spMkLst>
        </pc:spChg>
        <pc:graphicFrameChg chg="mod modGraphic">
          <ac:chgData name="Le Thanh Luan" userId="600d64f34c8f77ee" providerId="LiveId" clId="{E29888D3-8767-464B-A3ED-B023FE9A35C7}" dt="2024-07-10T07:24:39.939" v="1769" actId="14734"/>
          <ac:graphicFrameMkLst>
            <pc:docMk/>
            <pc:sldMk cId="3371593539" sldId="283"/>
            <ac:graphicFrameMk id="8" creationId="{DD63E280-7D10-F43B-4BEF-1D61430D0812}"/>
          </ac:graphicFrameMkLst>
        </pc:graphicFrameChg>
      </pc:sldChg>
      <pc:sldChg chg="modSp mod">
        <pc:chgData name="Le Thanh Luan" userId="600d64f34c8f77ee" providerId="LiveId" clId="{E29888D3-8767-464B-A3ED-B023FE9A35C7}" dt="2024-07-10T10:07:53.244" v="2600" actId="14100"/>
        <pc:sldMkLst>
          <pc:docMk/>
          <pc:sldMk cId="3148097524" sldId="284"/>
        </pc:sldMkLst>
        <pc:spChg chg="mod">
          <ac:chgData name="Le Thanh Luan" userId="600d64f34c8f77ee" providerId="LiveId" clId="{E29888D3-8767-464B-A3ED-B023FE9A35C7}" dt="2024-07-09T15:22:25.631" v="415"/>
          <ac:spMkLst>
            <pc:docMk/>
            <pc:sldMk cId="3148097524" sldId="284"/>
            <ac:spMk id="2" creationId="{34AD8E52-349C-EF76-69EB-C09C6078A876}"/>
          </ac:spMkLst>
        </pc:spChg>
        <pc:spChg chg="mod">
          <ac:chgData name="Le Thanh Luan" userId="600d64f34c8f77ee" providerId="LiveId" clId="{E29888D3-8767-464B-A3ED-B023FE9A35C7}" dt="2024-07-10T08:59:07.984" v="2059" actId="1035"/>
          <ac:spMkLst>
            <pc:docMk/>
            <pc:sldMk cId="3148097524" sldId="284"/>
            <ac:spMk id="3" creationId="{EF5FA4F2-A0F7-668D-CD00-96F6DB51CAA2}"/>
          </ac:spMkLst>
        </pc:spChg>
        <pc:spChg chg="mod">
          <ac:chgData name="Le Thanh Luan" userId="600d64f34c8f77ee" providerId="LiveId" clId="{E29888D3-8767-464B-A3ED-B023FE9A35C7}" dt="2024-07-09T15:22:26.649" v="426" actId="27636"/>
          <ac:spMkLst>
            <pc:docMk/>
            <pc:sldMk cId="3148097524" sldId="284"/>
            <ac:spMk id="5" creationId="{5131D202-5F2A-ABF7-24FC-3F311F569FC5}"/>
          </ac:spMkLst>
        </pc:spChg>
        <pc:picChg chg="mod">
          <ac:chgData name="Le Thanh Luan" userId="600d64f34c8f77ee" providerId="LiveId" clId="{E29888D3-8767-464B-A3ED-B023FE9A35C7}" dt="2024-07-10T10:07:53.244" v="2600" actId="14100"/>
          <ac:picMkLst>
            <pc:docMk/>
            <pc:sldMk cId="3148097524" sldId="284"/>
            <ac:picMk id="10" creationId="{B485A8B1-55CA-4828-127B-984262A924C9}"/>
          </ac:picMkLst>
        </pc:picChg>
      </pc:sldChg>
      <pc:sldChg chg="addSp modSp mod ord modAnim modNotes modNotesTx">
        <pc:chgData name="Le Thanh Luan" userId="600d64f34c8f77ee" providerId="LiveId" clId="{E29888D3-8767-464B-A3ED-B023FE9A35C7}" dt="2024-07-10T07:03:40.530" v="1468" actId="20577"/>
        <pc:sldMkLst>
          <pc:docMk/>
          <pc:sldMk cId="2476807430" sldId="285"/>
        </pc:sldMkLst>
        <pc:spChg chg="mod">
          <ac:chgData name="Le Thanh Luan" userId="600d64f34c8f77ee" providerId="LiveId" clId="{E29888D3-8767-464B-A3ED-B023FE9A35C7}" dt="2024-07-09T15:22:25.631" v="415"/>
          <ac:spMkLst>
            <pc:docMk/>
            <pc:sldMk cId="2476807430" sldId="285"/>
            <ac:spMk id="2" creationId="{34AD8E52-349C-EF76-69EB-C09C6078A876}"/>
          </ac:spMkLst>
        </pc:spChg>
        <pc:spChg chg="mod">
          <ac:chgData name="Le Thanh Luan" userId="600d64f34c8f77ee" providerId="LiveId" clId="{E29888D3-8767-464B-A3ED-B023FE9A35C7}" dt="2024-07-10T06:39:30.341" v="1140" actId="20577"/>
          <ac:spMkLst>
            <pc:docMk/>
            <pc:sldMk cId="2476807430" sldId="285"/>
            <ac:spMk id="3" creationId="{EF5FA4F2-A0F7-668D-CD00-96F6DB51CAA2}"/>
          </ac:spMkLst>
        </pc:spChg>
        <pc:spChg chg="mod">
          <ac:chgData name="Le Thanh Luan" userId="600d64f34c8f77ee" providerId="LiveId" clId="{E29888D3-8767-464B-A3ED-B023FE9A35C7}" dt="2024-07-10T06:39:43.630" v="1187" actId="20577"/>
          <ac:spMkLst>
            <pc:docMk/>
            <pc:sldMk cId="2476807430" sldId="285"/>
            <ac:spMk id="5" creationId="{5131D202-5F2A-ABF7-24FC-3F311F569FC5}"/>
          </ac:spMkLst>
        </pc:spChg>
        <pc:spChg chg="add mod">
          <ac:chgData name="Le Thanh Luan" userId="600d64f34c8f77ee" providerId="LiveId" clId="{E29888D3-8767-464B-A3ED-B023FE9A35C7}" dt="2024-07-10T06:41:29.378" v="1200" actId="693"/>
          <ac:spMkLst>
            <pc:docMk/>
            <pc:sldMk cId="2476807430" sldId="285"/>
            <ac:spMk id="6" creationId="{BE7F13F2-7A39-677A-C295-A0DABD6FCA7D}"/>
          </ac:spMkLst>
        </pc:spChg>
        <pc:spChg chg="mod">
          <ac:chgData name="Le Thanh Luan" userId="600d64f34c8f77ee" providerId="LiveId" clId="{E29888D3-8767-464B-A3ED-B023FE9A35C7}" dt="2024-07-10T06:40:43.331" v="1195" actId="1076"/>
          <ac:spMkLst>
            <pc:docMk/>
            <pc:sldMk cId="2476807430" sldId="285"/>
            <ac:spMk id="9" creationId="{CA6C3F9A-7B21-D032-C864-C8FCAA73034C}"/>
          </ac:spMkLst>
        </pc:spChg>
        <pc:picChg chg="mod">
          <ac:chgData name="Le Thanh Luan" userId="600d64f34c8f77ee" providerId="LiveId" clId="{E29888D3-8767-464B-A3ED-B023FE9A35C7}" dt="2024-07-09T15:22:25.631" v="415"/>
          <ac:picMkLst>
            <pc:docMk/>
            <pc:sldMk cId="2476807430" sldId="285"/>
            <ac:picMk id="4" creationId="{39E3B7DF-DFDB-F5A1-C988-5C1A93F7BE1B}"/>
          </ac:picMkLst>
        </pc:picChg>
        <pc:cxnChg chg="add mod">
          <ac:chgData name="Le Thanh Luan" userId="600d64f34c8f77ee" providerId="LiveId" clId="{E29888D3-8767-464B-A3ED-B023FE9A35C7}" dt="2024-07-10T06:41:12.193" v="1199" actId="208"/>
          <ac:cxnSpMkLst>
            <pc:docMk/>
            <pc:sldMk cId="2476807430" sldId="285"/>
            <ac:cxnSpMk id="8" creationId="{5B419581-C858-ED80-78F6-D1B280BD02AC}"/>
          </ac:cxnSpMkLst>
        </pc:cxnChg>
      </pc:sldChg>
      <pc:sldChg chg="addSp delSp modSp mod ord modAnim">
        <pc:chgData name="Le Thanh Luan" userId="600d64f34c8f77ee" providerId="LiveId" clId="{E29888D3-8767-464B-A3ED-B023FE9A35C7}" dt="2024-07-10T10:00:38.221" v="2481" actId="122"/>
        <pc:sldMkLst>
          <pc:docMk/>
          <pc:sldMk cId="1223567987" sldId="286"/>
        </pc:sldMkLst>
        <pc:spChg chg="mod">
          <ac:chgData name="Le Thanh Luan" userId="600d64f34c8f77ee" providerId="LiveId" clId="{E29888D3-8767-464B-A3ED-B023FE9A35C7}" dt="2024-07-09T15:22:25.631" v="415"/>
          <ac:spMkLst>
            <pc:docMk/>
            <pc:sldMk cId="1223567987" sldId="286"/>
            <ac:spMk id="2" creationId="{34AD8E52-349C-EF76-69EB-C09C6078A876}"/>
          </ac:spMkLst>
        </pc:spChg>
        <pc:spChg chg="mod">
          <ac:chgData name="Le Thanh Luan" userId="600d64f34c8f77ee" providerId="LiveId" clId="{E29888D3-8767-464B-A3ED-B023FE9A35C7}" dt="2024-07-10T08:59:19.748" v="2069" actId="1037"/>
          <ac:spMkLst>
            <pc:docMk/>
            <pc:sldMk cId="1223567987" sldId="286"/>
            <ac:spMk id="3" creationId="{EF5FA4F2-A0F7-668D-CD00-96F6DB51CAA2}"/>
          </ac:spMkLst>
        </pc:spChg>
        <pc:spChg chg="add mod">
          <ac:chgData name="Le Thanh Luan" userId="600d64f34c8f77ee" providerId="LiveId" clId="{E29888D3-8767-464B-A3ED-B023FE9A35C7}" dt="2024-07-10T10:00:38.221" v="2481" actId="122"/>
          <ac:spMkLst>
            <pc:docMk/>
            <pc:sldMk cId="1223567987" sldId="286"/>
            <ac:spMk id="4" creationId="{2FA0207F-E74F-679B-AEFB-25E0307F1D6B}"/>
          </ac:spMkLst>
        </pc:spChg>
        <pc:spChg chg="mod">
          <ac:chgData name="Le Thanh Luan" userId="600d64f34c8f77ee" providerId="LiveId" clId="{E29888D3-8767-464B-A3ED-B023FE9A35C7}" dt="2024-07-09T15:22:26.636" v="423" actId="27636"/>
          <ac:spMkLst>
            <pc:docMk/>
            <pc:sldMk cId="1223567987" sldId="286"/>
            <ac:spMk id="5" creationId="{5131D202-5F2A-ABF7-24FC-3F311F569FC5}"/>
          </ac:spMkLst>
        </pc:spChg>
        <pc:spChg chg="add del mod">
          <ac:chgData name="Le Thanh Luan" userId="600d64f34c8f77ee" providerId="LiveId" clId="{E29888D3-8767-464B-A3ED-B023FE9A35C7}" dt="2024-07-10T09:47:51.630" v="2418" actId="478"/>
          <ac:spMkLst>
            <pc:docMk/>
            <pc:sldMk cId="1223567987" sldId="286"/>
            <ac:spMk id="7" creationId="{49311915-62A6-F99E-E7BF-9E86092B1CEE}"/>
          </ac:spMkLst>
        </pc:spChg>
        <pc:spChg chg="mod">
          <ac:chgData name="Le Thanh Luan" userId="600d64f34c8f77ee" providerId="LiveId" clId="{E29888D3-8767-464B-A3ED-B023FE9A35C7}" dt="2024-07-10T09:44:26.755" v="2306" actId="14100"/>
          <ac:spMkLst>
            <pc:docMk/>
            <pc:sldMk cId="1223567987" sldId="286"/>
            <ac:spMk id="9" creationId="{CA6C3F9A-7B21-D032-C864-C8FCAA73034C}"/>
          </ac:spMkLst>
        </pc:spChg>
        <pc:spChg chg="add mod">
          <ac:chgData name="Le Thanh Luan" userId="600d64f34c8f77ee" providerId="LiveId" clId="{E29888D3-8767-464B-A3ED-B023FE9A35C7}" dt="2024-07-10T09:59:59.757" v="2435" actId="1076"/>
          <ac:spMkLst>
            <pc:docMk/>
            <pc:sldMk cId="1223567987" sldId="286"/>
            <ac:spMk id="11" creationId="{0A9C0833-4F27-B896-6C22-493FEBEAF612}"/>
          </ac:spMkLst>
        </pc:spChg>
        <pc:picChg chg="del mod">
          <ac:chgData name="Le Thanh Luan" userId="600d64f34c8f77ee" providerId="LiveId" clId="{E29888D3-8767-464B-A3ED-B023FE9A35C7}" dt="2024-07-10T09:47:35.505" v="2413" actId="478"/>
          <ac:picMkLst>
            <pc:docMk/>
            <pc:sldMk cId="1223567987" sldId="286"/>
            <ac:picMk id="6" creationId="{80A52BA3-4926-BE69-B250-91B8337E1D9B}"/>
          </ac:picMkLst>
        </pc:picChg>
        <pc:picChg chg="add mod">
          <ac:chgData name="Le Thanh Luan" userId="600d64f34c8f77ee" providerId="LiveId" clId="{E29888D3-8767-464B-A3ED-B023FE9A35C7}" dt="2024-07-10T09:59:56.360" v="2434" actId="1076"/>
          <ac:picMkLst>
            <pc:docMk/>
            <pc:sldMk cId="1223567987" sldId="286"/>
            <ac:picMk id="10" creationId="{31EC475D-5859-3467-3175-F8763C56F3F5}"/>
          </ac:picMkLst>
        </pc:picChg>
        <pc:cxnChg chg="add del mod">
          <ac:chgData name="Le Thanh Luan" userId="600d64f34c8f77ee" providerId="LiveId" clId="{E29888D3-8767-464B-A3ED-B023FE9A35C7}" dt="2024-07-10T09:49:24.048" v="2425" actId="11529"/>
          <ac:cxnSpMkLst>
            <pc:docMk/>
            <pc:sldMk cId="1223567987" sldId="286"/>
            <ac:cxnSpMk id="13" creationId="{E78EDE0D-3811-5875-B776-3CFEA27A8436}"/>
          </ac:cxnSpMkLst>
        </pc:cxnChg>
        <pc:cxnChg chg="add del">
          <ac:chgData name="Le Thanh Luan" userId="600d64f34c8f77ee" providerId="LiveId" clId="{E29888D3-8767-464B-A3ED-B023FE9A35C7}" dt="2024-07-10T09:49:30.360" v="2427" actId="11529"/>
          <ac:cxnSpMkLst>
            <pc:docMk/>
            <pc:sldMk cId="1223567987" sldId="286"/>
            <ac:cxnSpMk id="15" creationId="{9C01C3D5-ED41-53A8-040A-49627AEF20A7}"/>
          </ac:cxnSpMkLst>
        </pc:cxnChg>
        <pc:cxnChg chg="add mod">
          <ac:chgData name="Le Thanh Luan" userId="600d64f34c8f77ee" providerId="LiveId" clId="{E29888D3-8767-464B-A3ED-B023FE9A35C7}" dt="2024-07-10T10:00:18.640" v="2437" actId="20577"/>
          <ac:cxnSpMkLst>
            <pc:docMk/>
            <pc:sldMk cId="1223567987" sldId="286"/>
            <ac:cxnSpMk id="17" creationId="{B61A9489-DDCE-17A4-8EC4-19C1933C7F82}"/>
          </ac:cxnSpMkLst>
        </pc:cxnChg>
      </pc:sldChg>
      <pc:sldChg chg="modSp mod">
        <pc:chgData name="Le Thanh Luan" userId="600d64f34c8f77ee" providerId="LiveId" clId="{E29888D3-8767-464B-A3ED-B023FE9A35C7}" dt="2024-07-10T10:06:59.934" v="2599" actId="14100"/>
        <pc:sldMkLst>
          <pc:docMk/>
          <pc:sldMk cId="415540807" sldId="287"/>
        </pc:sldMkLst>
        <pc:spChg chg="mod">
          <ac:chgData name="Le Thanh Luan" userId="600d64f34c8f77ee" providerId="LiveId" clId="{E29888D3-8767-464B-A3ED-B023FE9A35C7}" dt="2024-07-09T15:22:25.631" v="415"/>
          <ac:spMkLst>
            <pc:docMk/>
            <pc:sldMk cId="415540807" sldId="287"/>
            <ac:spMk id="2" creationId="{34AD8E52-349C-EF76-69EB-C09C6078A876}"/>
          </ac:spMkLst>
        </pc:spChg>
        <pc:spChg chg="mod">
          <ac:chgData name="Le Thanh Luan" userId="600d64f34c8f77ee" providerId="LiveId" clId="{E29888D3-8767-464B-A3ED-B023FE9A35C7}" dt="2024-07-10T08:57:25.883" v="2039" actId="1076"/>
          <ac:spMkLst>
            <pc:docMk/>
            <pc:sldMk cId="415540807" sldId="287"/>
            <ac:spMk id="3" creationId="{EF5FA4F2-A0F7-668D-CD00-96F6DB51CAA2}"/>
          </ac:spMkLst>
        </pc:spChg>
        <pc:spChg chg="mod">
          <ac:chgData name="Le Thanh Luan" userId="600d64f34c8f77ee" providerId="LiveId" clId="{E29888D3-8767-464B-A3ED-B023FE9A35C7}" dt="2024-07-09T15:22:26.640" v="424" actId="27636"/>
          <ac:spMkLst>
            <pc:docMk/>
            <pc:sldMk cId="415540807" sldId="287"/>
            <ac:spMk id="5" creationId="{5131D202-5F2A-ABF7-24FC-3F311F569FC5}"/>
          </ac:spMkLst>
        </pc:spChg>
        <pc:picChg chg="mod">
          <ac:chgData name="Le Thanh Luan" userId="600d64f34c8f77ee" providerId="LiveId" clId="{E29888D3-8767-464B-A3ED-B023FE9A35C7}" dt="2024-07-10T10:06:59.934" v="2599" actId="14100"/>
          <ac:picMkLst>
            <pc:docMk/>
            <pc:sldMk cId="415540807" sldId="287"/>
            <ac:picMk id="4" creationId="{58459470-4157-A858-97CC-8B5878CE7C29}"/>
          </ac:picMkLst>
        </pc:picChg>
      </pc:sldChg>
      <pc:sldChg chg="modSp mod">
        <pc:chgData name="Le Thanh Luan" userId="600d64f34c8f77ee" providerId="LiveId" clId="{E29888D3-8767-464B-A3ED-B023FE9A35C7}" dt="2024-07-10T10:06:30.125" v="2575" actId="1036"/>
        <pc:sldMkLst>
          <pc:docMk/>
          <pc:sldMk cId="2742466668" sldId="288"/>
        </pc:sldMkLst>
        <pc:spChg chg="mod">
          <ac:chgData name="Le Thanh Luan" userId="600d64f34c8f77ee" providerId="LiveId" clId="{E29888D3-8767-464B-A3ED-B023FE9A35C7}" dt="2024-07-09T15:22:25.631" v="415"/>
          <ac:spMkLst>
            <pc:docMk/>
            <pc:sldMk cId="2742466668" sldId="288"/>
            <ac:spMk id="2" creationId="{34AD8E52-349C-EF76-69EB-C09C6078A876}"/>
          </ac:spMkLst>
        </pc:spChg>
        <pc:spChg chg="mod">
          <ac:chgData name="Le Thanh Luan" userId="600d64f34c8f77ee" providerId="LiveId" clId="{E29888D3-8767-464B-A3ED-B023FE9A35C7}" dt="2024-07-10T08:57:57.860" v="2043" actId="1076"/>
          <ac:spMkLst>
            <pc:docMk/>
            <pc:sldMk cId="2742466668" sldId="288"/>
            <ac:spMk id="3" creationId="{EF5FA4F2-A0F7-668D-CD00-96F6DB51CAA2}"/>
          </ac:spMkLst>
        </pc:spChg>
        <pc:spChg chg="mod">
          <ac:chgData name="Le Thanh Luan" userId="600d64f34c8f77ee" providerId="LiveId" clId="{E29888D3-8767-464B-A3ED-B023FE9A35C7}" dt="2024-07-09T15:22:26.646" v="425" actId="27636"/>
          <ac:spMkLst>
            <pc:docMk/>
            <pc:sldMk cId="2742466668" sldId="288"/>
            <ac:spMk id="5" creationId="{5131D202-5F2A-ABF7-24FC-3F311F569FC5}"/>
          </ac:spMkLst>
        </pc:spChg>
        <pc:picChg chg="mod">
          <ac:chgData name="Le Thanh Luan" userId="600d64f34c8f77ee" providerId="LiveId" clId="{E29888D3-8767-464B-A3ED-B023FE9A35C7}" dt="2024-07-10T10:06:30.125" v="2575" actId="1036"/>
          <ac:picMkLst>
            <pc:docMk/>
            <pc:sldMk cId="2742466668" sldId="288"/>
            <ac:picMk id="6" creationId="{87F02935-E2A4-B9EA-1C85-873C6B8FAA30}"/>
          </ac:picMkLst>
        </pc:picChg>
      </pc:sldChg>
      <pc:sldChg chg="addSp delSp modSp mod setBg modNotesTx">
        <pc:chgData name="Le Thanh Luan" userId="600d64f34c8f77ee" providerId="LiveId" clId="{E29888D3-8767-464B-A3ED-B023FE9A35C7}" dt="2024-07-10T05:30:14.933" v="1067" actId="20577"/>
        <pc:sldMkLst>
          <pc:docMk/>
          <pc:sldMk cId="2693562284" sldId="289"/>
        </pc:sldMkLst>
        <pc:spChg chg="mod ord">
          <ac:chgData name="Le Thanh Luan" userId="600d64f34c8f77ee" providerId="LiveId" clId="{E29888D3-8767-464B-A3ED-B023FE9A35C7}" dt="2024-07-09T16:31:17.368" v="579" actId="26606"/>
          <ac:spMkLst>
            <pc:docMk/>
            <pc:sldMk cId="2693562284" sldId="289"/>
            <ac:spMk id="2" creationId="{34AD8E52-349C-EF76-69EB-C09C6078A876}"/>
          </ac:spMkLst>
        </pc:spChg>
        <pc:spChg chg="mod">
          <ac:chgData name="Le Thanh Luan" userId="600d64f34c8f77ee" providerId="LiveId" clId="{E29888D3-8767-464B-A3ED-B023FE9A35C7}" dt="2024-07-09T16:31:17.368" v="579" actId="26606"/>
          <ac:spMkLst>
            <pc:docMk/>
            <pc:sldMk cId="2693562284" sldId="289"/>
            <ac:spMk id="5" creationId="{5131D202-5F2A-ABF7-24FC-3F311F569FC5}"/>
          </ac:spMkLst>
        </pc:spChg>
        <pc:spChg chg="add del mod">
          <ac:chgData name="Le Thanh Luan" userId="600d64f34c8f77ee" providerId="LiveId" clId="{E29888D3-8767-464B-A3ED-B023FE9A35C7}" dt="2024-07-10T04:39:28.041" v="899"/>
          <ac:spMkLst>
            <pc:docMk/>
            <pc:sldMk cId="2693562284" sldId="289"/>
            <ac:spMk id="10" creationId="{8D85B432-04B2-13F6-5EBE-C775C71CD911}"/>
          </ac:spMkLst>
        </pc:spChg>
        <pc:spChg chg="mod">
          <ac:chgData name="Le Thanh Luan" userId="600d64f34c8f77ee" providerId="LiveId" clId="{E29888D3-8767-464B-A3ED-B023FE9A35C7}" dt="2024-07-09T16:31:17.368" v="579" actId="26606"/>
          <ac:spMkLst>
            <pc:docMk/>
            <pc:sldMk cId="2693562284" sldId="289"/>
            <ac:spMk id="17" creationId="{4648A4F6-42A1-0B3E-8A17-FE9301C0C90A}"/>
          </ac:spMkLst>
        </pc:spChg>
        <pc:spChg chg="add del">
          <ac:chgData name="Le Thanh Luan" userId="600d64f34c8f77ee" providerId="LiveId" clId="{E29888D3-8767-464B-A3ED-B023FE9A35C7}" dt="2024-07-09T16:31:17.368" v="579" actId="26606"/>
          <ac:spMkLst>
            <pc:docMk/>
            <pc:sldMk cId="2693562284" sldId="289"/>
            <ac:spMk id="22" creationId="{665DBBEF-238B-476B-96AB-8AAC3224ECEA}"/>
          </ac:spMkLst>
        </pc:spChg>
        <pc:spChg chg="add del">
          <ac:chgData name="Le Thanh Luan" userId="600d64f34c8f77ee" providerId="LiveId" clId="{E29888D3-8767-464B-A3ED-B023FE9A35C7}" dt="2024-07-09T16:31:17.368" v="579" actId="26606"/>
          <ac:spMkLst>
            <pc:docMk/>
            <pc:sldMk cId="2693562284" sldId="289"/>
            <ac:spMk id="24" creationId="{3FCFB1DE-0B7E-48CC-BA90-B2AB0889F9D6}"/>
          </ac:spMkLst>
        </pc:spChg>
        <pc:picChg chg="add mod">
          <ac:chgData name="Le Thanh Luan" userId="600d64f34c8f77ee" providerId="LiveId" clId="{E29888D3-8767-464B-A3ED-B023FE9A35C7}" dt="2024-07-10T02:01:52.376" v="621" actId="14861"/>
          <ac:picMkLst>
            <pc:docMk/>
            <pc:sldMk cId="2693562284" sldId="289"/>
            <ac:picMk id="3" creationId="{444DA27C-5F08-462F-ECB0-6688C6E4D681}"/>
          </ac:picMkLst>
        </pc:picChg>
        <pc:picChg chg="add del mod">
          <ac:chgData name="Le Thanh Luan" userId="600d64f34c8f77ee" providerId="LiveId" clId="{E29888D3-8767-464B-A3ED-B023FE9A35C7}" dt="2024-07-10T01:51:42.328" v="587" actId="478"/>
          <ac:picMkLst>
            <pc:docMk/>
            <pc:sldMk cId="2693562284" sldId="289"/>
            <ac:picMk id="6" creationId="{57D4B97A-05C3-E4F1-7B6B-181199F1427A}"/>
          </ac:picMkLst>
        </pc:picChg>
        <pc:picChg chg="add mod">
          <ac:chgData name="Le Thanh Luan" userId="600d64f34c8f77ee" providerId="LiveId" clId="{E29888D3-8767-464B-A3ED-B023FE9A35C7}" dt="2024-07-10T02:02:09.957" v="622" actId="14861"/>
          <ac:picMkLst>
            <pc:docMk/>
            <pc:sldMk cId="2693562284" sldId="289"/>
            <ac:picMk id="8" creationId="{BCB21C93-B590-081D-5D47-9062F8E363EE}"/>
          </ac:picMkLst>
        </pc:picChg>
        <pc:picChg chg="add mod">
          <ac:chgData name="Le Thanh Luan" userId="600d64f34c8f77ee" providerId="LiveId" clId="{E29888D3-8767-464B-A3ED-B023FE9A35C7}" dt="2024-07-10T02:01:27.579" v="619" actId="1076"/>
          <ac:picMkLst>
            <pc:docMk/>
            <pc:sldMk cId="2693562284" sldId="289"/>
            <ac:picMk id="1026" creationId="{AE92798B-5BEF-67B4-73DA-352A63DFE437}"/>
          </ac:picMkLst>
        </pc:picChg>
        <pc:picChg chg="add">
          <ac:chgData name="Le Thanh Luan" userId="600d64f34c8f77ee" providerId="LiveId" clId="{E29888D3-8767-464B-A3ED-B023FE9A35C7}" dt="2024-07-10T01:53:14.433" v="588"/>
          <ac:picMkLst>
            <pc:docMk/>
            <pc:sldMk cId="2693562284" sldId="289"/>
            <ac:picMk id="1028" creationId="{8EDA58F3-4050-A86B-C235-87DCCDF98E99}"/>
          </ac:picMkLst>
        </pc:picChg>
        <pc:picChg chg="add mod">
          <ac:chgData name="Le Thanh Luan" userId="600d64f34c8f77ee" providerId="LiveId" clId="{E29888D3-8767-464B-A3ED-B023FE9A35C7}" dt="2024-07-10T02:01:22.001" v="616" actId="14100"/>
          <ac:picMkLst>
            <pc:docMk/>
            <pc:sldMk cId="2693562284" sldId="289"/>
            <ac:picMk id="1030" creationId="{6B31905B-EA48-FB6A-E23F-EACDE804691E}"/>
          </ac:picMkLst>
        </pc:picChg>
      </pc:sldChg>
      <pc:sldChg chg="addSp delSp modSp add mod modAnim modNotesTx">
        <pc:chgData name="Le Thanh Luan" userId="600d64f34c8f77ee" providerId="LiveId" clId="{E29888D3-8767-464B-A3ED-B023FE9A35C7}" dt="2024-07-10T10:01:24.861" v="2484" actId="1076"/>
        <pc:sldMkLst>
          <pc:docMk/>
          <pc:sldMk cId="4002087696" sldId="290"/>
        </pc:sldMkLst>
        <pc:spChg chg="add mod">
          <ac:chgData name="Le Thanh Luan" userId="600d64f34c8f77ee" providerId="LiveId" clId="{E29888D3-8767-464B-A3ED-B023FE9A35C7}" dt="2024-07-10T07:28:50.855" v="1784" actId="14100"/>
          <ac:spMkLst>
            <pc:docMk/>
            <pc:sldMk cId="4002087696" sldId="290"/>
            <ac:spMk id="3" creationId="{E9B686F6-A471-0115-D232-872EC7134FAF}"/>
          </ac:spMkLst>
        </pc:spChg>
        <pc:spChg chg="add mod">
          <ac:chgData name="Le Thanh Luan" userId="600d64f34c8f77ee" providerId="LiveId" clId="{E29888D3-8767-464B-A3ED-B023FE9A35C7}" dt="2024-07-10T07:29:53.796" v="1814" actId="1076"/>
          <ac:spMkLst>
            <pc:docMk/>
            <pc:sldMk cId="4002087696" sldId="290"/>
            <ac:spMk id="4" creationId="{843DEBF4-C6BE-A9C2-4C44-8E76B3F35850}"/>
          </ac:spMkLst>
        </pc:spChg>
        <pc:spChg chg="mod">
          <ac:chgData name="Le Thanh Luan" userId="600d64f34c8f77ee" providerId="LiveId" clId="{E29888D3-8767-464B-A3ED-B023FE9A35C7}" dt="2024-07-10T07:22:08.378" v="1740" actId="2711"/>
          <ac:spMkLst>
            <pc:docMk/>
            <pc:sldMk cId="4002087696" sldId="290"/>
            <ac:spMk id="8" creationId="{0BE50B1B-92FF-CD09-045E-9E8AAE083C33}"/>
          </ac:spMkLst>
        </pc:spChg>
        <pc:spChg chg="add mod">
          <ac:chgData name="Le Thanh Luan" userId="600d64f34c8f77ee" providerId="LiveId" clId="{E29888D3-8767-464B-A3ED-B023FE9A35C7}" dt="2024-07-10T07:31:10.990" v="1820"/>
          <ac:spMkLst>
            <pc:docMk/>
            <pc:sldMk cId="4002087696" sldId="290"/>
            <ac:spMk id="9" creationId="{1AAD1B7A-03B2-5EF5-4DA7-A58B56B2752C}"/>
          </ac:spMkLst>
        </pc:spChg>
        <pc:spChg chg="mod">
          <ac:chgData name="Le Thanh Luan" userId="600d64f34c8f77ee" providerId="LiveId" clId="{E29888D3-8767-464B-A3ED-B023FE9A35C7}" dt="2024-07-10T07:22:27.266" v="1743" actId="2711"/>
          <ac:spMkLst>
            <pc:docMk/>
            <pc:sldMk cId="4002087696" sldId="290"/>
            <ac:spMk id="10" creationId="{9E8338C9-DC7A-849F-9229-1A0F282449EA}"/>
          </ac:spMkLst>
        </pc:spChg>
        <pc:spChg chg="mod">
          <ac:chgData name="Le Thanh Luan" userId="600d64f34c8f77ee" providerId="LiveId" clId="{E29888D3-8767-464B-A3ED-B023FE9A35C7}" dt="2024-07-10T07:22:44.073" v="1745" actId="403"/>
          <ac:spMkLst>
            <pc:docMk/>
            <pc:sldMk cId="4002087696" sldId="290"/>
            <ac:spMk id="12" creationId="{54A74ABC-63E3-BD73-2532-42289DA164EF}"/>
          </ac:spMkLst>
        </pc:spChg>
        <pc:spChg chg="del mod">
          <ac:chgData name="Le Thanh Luan" userId="600d64f34c8f77ee" providerId="LiveId" clId="{E29888D3-8767-464B-A3ED-B023FE9A35C7}" dt="2024-07-10T07:28:59.319" v="1785" actId="478"/>
          <ac:spMkLst>
            <pc:docMk/>
            <pc:sldMk cId="4002087696" sldId="290"/>
            <ac:spMk id="14" creationId="{8322DBDA-EE66-52C6-0C31-492E958474B9}"/>
          </ac:spMkLst>
        </pc:spChg>
        <pc:spChg chg="add mod">
          <ac:chgData name="Le Thanh Luan" userId="600d64f34c8f77ee" providerId="LiveId" clId="{E29888D3-8767-464B-A3ED-B023FE9A35C7}" dt="2024-07-10T07:35:57.980" v="1867" actId="1076"/>
          <ac:spMkLst>
            <pc:docMk/>
            <pc:sldMk cId="4002087696" sldId="290"/>
            <ac:spMk id="16" creationId="{E6F56FEF-4C49-1DC0-8E69-0A70CC1E48D2}"/>
          </ac:spMkLst>
        </pc:spChg>
        <pc:spChg chg="mod">
          <ac:chgData name="Le Thanh Luan" userId="600d64f34c8f77ee" providerId="LiveId" clId="{E29888D3-8767-464B-A3ED-B023FE9A35C7}" dt="2024-07-10T10:01:24.861" v="2484" actId="1076"/>
          <ac:spMkLst>
            <pc:docMk/>
            <pc:sldMk cId="4002087696" sldId="290"/>
            <ac:spMk id="17" creationId="{4648A4F6-42A1-0B3E-8A17-FE9301C0C90A}"/>
          </ac:spMkLst>
        </pc:spChg>
        <pc:spChg chg="add mod">
          <ac:chgData name="Le Thanh Luan" userId="600d64f34c8f77ee" providerId="LiveId" clId="{E29888D3-8767-464B-A3ED-B023FE9A35C7}" dt="2024-07-10T07:36:46.926" v="1873" actId="1076"/>
          <ac:spMkLst>
            <pc:docMk/>
            <pc:sldMk cId="4002087696" sldId="290"/>
            <ac:spMk id="20" creationId="{E5F11D03-1571-E446-77CF-AF2B75086B75}"/>
          </ac:spMkLst>
        </pc:spChg>
        <pc:grpChg chg="mod">
          <ac:chgData name="Le Thanh Luan" userId="600d64f34c8f77ee" providerId="LiveId" clId="{E29888D3-8767-464B-A3ED-B023FE9A35C7}" dt="2024-07-10T10:01:09.404" v="2482" actId="1076"/>
          <ac:grpSpMkLst>
            <pc:docMk/>
            <pc:sldMk cId="4002087696" sldId="290"/>
            <ac:grpSpMk id="15" creationId="{DA74F164-37BA-F2D0-0DC3-F60432DB0C11}"/>
          </ac:grpSpMkLst>
        </pc:grpChg>
        <pc:graphicFrameChg chg="add mod">
          <ac:chgData name="Le Thanh Luan" userId="600d64f34c8f77ee" providerId="LiveId" clId="{E29888D3-8767-464B-A3ED-B023FE9A35C7}" dt="2024-07-10T07:31:09.936" v="1819" actId="1076"/>
          <ac:graphicFrameMkLst>
            <pc:docMk/>
            <pc:sldMk cId="4002087696" sldId="290"/>
            <ac:graphicFrameMk id="7" creationId="{E53E22DF-0EFB-2F8C-29C6-F2972CDF4271}"/>
          </ac:graphicFrameMkLst>
        </pc:graphicFrameChg>
        <pc:graphicFrameChg chg="add del mod modGraphic">
          <ac:chgData name="Le Thanh Luan" userId="600d64f34c8f77ee" providerId="LiveId" clId="{E29888D3-8767-464B-A3ED-B023FE9A35C7}" dt="2024-07-10T07:34:31.637" v="1856" actId="478"/>
          <ac:graphicFrameMkLst>
            <pc:docMk/>
            <pc:sldMk cId="4002087696" sldId="290"/>
            <ac:graphicFrameMk id="11" creationId="{56A03C0F-87E3-984C-46E5-7544FCCB6384}"/>
          </ac:graphicFrameMkLst>
        </pc:graphicFrameChg>
        <pc:graphicFrameChg chg="add mod modGraphic">
          <ac:chgData name="Le Thanh Luan" userId="600d64f34c8f77ee" providerId="LiveId" clId="{E29888D3-8767-464B-A3ED-B023FE9A35C7}" dt="2024-07-10T07:46:07.363" v="1894" actId="1036"/>
          <ac:graphicFrameMkLst>
            <pc:docMk/>
            <pc:sldMk cId="4002087696" sldId="290"/>
            <ac:graphicFrameMk id="18" creationId="{4E1D3FFC-45EC-4E7F-3CC7-FAB07B3B240B}"/>
          </ac:graphicFrameMkLst>
        </pc:graphicFrameChg>
        <pc:graphicFrameChg chg="add mod modGraphic">
          <ac:chgData name="Le Thanh Luan" userId="600d64f34c8f77ee" providerId="LiveId" clId="{E29888D3-8767-464B-A3ED-B023FE9A35C7}" dt="2024-07-10T07:38:33.626" v="1882" actId="2711"/>
          <ac:graphicFrameMkLst>
            <pc:docMk/>
            <pc:sldMk cId="4002087696" sldId="290"/>
            <ac:graphicFrameMk id="21" creationId="{55530973-E8C4-B557-8902-FB76086AEF30}"/>
          </ac:graphicFrameMkLst>
        </pc:graphicFrameChg>
        <pc:picChg chg="mod">
          <ac:chgData name="Le Thanh Luan" userId="600d64f34c8f77ee" providerId="LiveId" clId="{E29888D3-8767-464B-A3ED-B023FE9A35C7}" dt="2024-07-10T07:28:10.815" v="1780" actId="1076"/>
          <ac:picMkLst>
            <pc:docMk/>
            <pc:sldMk cId="4002087696" sldId="290"/>
            <ac:picMk id="6" creationId="{4BA02FDB-E0FC-46EA-7DCA-6AA73AB4E5D3}"/>
          </ac:picMkLst>
        </pc:picChg>
      </pc:sldChg>
      <pc:sldChg chg="new del">
        <pc:chgData name="Le Thanh Luan" userId="600d64f34c8f77ee" providerId="LiveId" clId="{E29888D3-8767-464B-A3ED-B023FE9A35C7}" dt="2024-07-09T15:55:13.174" v="556" actId="680"/>
        <pc:sldMkLst>
          <pc:docMk/>
          <pc:sldMk cId="4086511409" sldId="290"/>
        </pc:sldMkLst>
      </pc:sldChg>
      <pc:sldChg chg="addSp delSp modSp add mod modNotesTx">
        <pc:chgData name="Le Thanh Luan" userId="600d64f34c8f77ee" providerId="LiveId" clId="{E29888D3-8767-464B-A3ED-B023FE9A35C7}" dt="2024-07-10T05:39:27.720" v="1121" actId="20577"/>
        <pc:sldMkLst>
          <pc:docMk/>
          <pc:sldMk cId="3333973802" sldId="291"/>
        </pc:sldMkLst>
        <pc:spChg chg="add mod">
          <ac:chgData name="Le Thanh Luan" userId="600d64f34c8f77ee" providerId="LiveId" clId="{E29888D3-8767-464B-A3ED-B023FE9A35C7}" dt="2024-07-10T02:49:16.501" v="770" actId="1076"/>
          <ac:spMkLst>
            <pc:docMk/>
            <pc:sldMk cId="3333973802" sldId="291"/>
            <ac:spMk id="4" creationId="{CAD5A6F2-3F9B-6040-C0B4-411895704C57}"/>
          </ac:spMkLst>
        </pc:spChg>
        <pc:spChg chg="add mod">
          <ac:chgData name="Le Thanh Luan" userId="600d64f34c8f77ee" providerId="LiveId" clId="{E29888D3-8767-464B-A3ED-B023FE9A35C7}" dt="2024-07-10T05:24:48.454" v="1050" actId="14100"/>
          <ac:spMkLst>
            <pc:docMk/>
            <pc:sldMk cId="3333973802" sldId="291"/>
            <ac:spMk id="6" creationId="{CB857AAB-F05E-436D-E21C-0C0102BC150E}"/>
          </ac:spMkLst>
        </pc:spChg>
        <pc:spChg chg="add mod">
          <ac:chgData name="Le Thanh Luan" userId="600d64f34c8f77ee" providerId="LiveId" clId="{E29888D3-8767-464B-A3ED-B023FE9A35C7}" dt="2024-07-10T05:30:50.406" v="1068" actId="1076"/>
          <ac:spMkLst>
            <pc:docMk/>
            <pc:sldMk cId="3333973802" sldId="291"/>
            <ac:spMk id="10" creationId="{39A8CF06-8AEF-4869-54FF-C4106FBA1F34}"/>
          </ac:spMkLst>
        </pc:spChg>
        <pc:spChg chg="add mod">
          <ac:chgData name="Le Thanh Luan" userId="600d64f34c8f77ee" providerId="LiveId" clId="{E29888D3-8767-464B-A3ED-B023FE9A35C7}" dt="2024-07-10T05:23:08.611" v="1048" actId="1076"/>
          <ac:spMkLst>
            <pc:docMk/>
            <pc:sldMk cId="3333973802" sldId="291"/>
            <ac:spMk id="11" creationId="{699E780C-5461-B7C0-628E-12B7E53096F5}"/>
          </ac:spMkLst>
        </pc:spChg>
        <pc:spChg chg="add del mod">
          <ac:chgData name="Le Thanh Luan" userId="600d64f34c8f77ee" providerId="LiveId" clId="{E29888D3-8767-464B-A3ED-B023FE9A35C7}" dt="2024-07-10T04:45:59.747" v="1019" actId="478"/>
          <ac:spMkLst>
            <pc:docMk/>
            <pc:sldMk cId="3333973802" sldId="291"/>
            <ac:spMk id="13" creationId="{2E84C927-6571-3D8F-CB8E-946FC5B4FA68}"/>
          </ac:spMkLst>
        </pc:spChg>
        <pc:spChg chg="add mod">
          <ac:chgData name="Le Thanh Luan" userId="600d64f34c8f77ee" providerId="LiveId" clId="{E29888D3-8767-464B-A3ED-B023FE9A35C7}" dt="2024-07-10T05:39:27.720" v="1121" actId="20577"/>
          <ac:spMkLst>
            <pc:docMk/>
            <pc:sldMk cId="3333973802" sldId="291"/>
            <ac:spMk id="14" creationId="{B9857334-60F0-B836-56B2-36B23E3EA6C1}"/>
          </ac:spMkLst>
        </pc:spChg>
        <pc:grpChg chg="add mod">
          <ac:chgData name="Le Thanh Luan" userId="600d64f34c8f77ee" providerId="LiveId" clId="{E29888D3-8767-464B-A3ED-B023FE9A35C7}" dt="2024-07-10T04:45:10.690" v="1014" actId="1076"/>
          <ac:grpSpMkLst>
            <pc:docMk/>
            <pc:sldMk cId="3333973802" sldId="291"/>
            <ac:grpSpMk id="7" creationId="{1CAE7B16-6E3A-9160-5E17-69611BA4E63E}"/>
          </ac:grpSpMkLst>
        </pc:grpChg>
        <pc:picChg chg="del">
          <ac:chgData name="Le Thanh Luan" userId="600d64f34c8f77ee" providerId="LiveId" clId="{E29888D3-8767-464B-A3ED-B023FE9A35C7}" dt="2024-07-10T02:48:39.764" v="765" actId="478"/>
          <ac:picMkLst>
            <pc:docMk/>
            <pc:sldMk cId="3333973802" sldId="291"/>
            <ac:picMk id="3" creationId="{444DA27C-5F08-462F-ECB0-6688C6E4D681}"/>
          </ac:picMkLst>
        </pc:picChg>
        <pc:picChg chg="del">
          <ac:chgData name="Le Thanh Luan" userId="600d64f34c8f77ee" providerId="LiveId" clId="{E29888D3-8767-464B-A3ED-B023FE9A35C7}" dt="2024-07-10T02:48:39.764" v="765" actId="478"/>
          <ac:picMkLst>
            <pc:docMk/>
            <pc:sldMk cId="3333973802" sldId="291"/>
            <ac:picMk id="8" creationId="{BCB21C93-B590-081D-5D47-9062F8E363EE}"/>
          </ac:picMkLst>
        </pc:picChg>
        <pc:picChg chg="del">
          <ac:chgData name="Le Thanh Luan" userId="600d64f34c8f77ee" providerId="LiveId" clId="{E29888D3-8767-464B-A3ED-B023FE9A35C7}" dt="2024-07-10T02:48:39.764" v="765" actId="478"/>
          <ac:picMkLst>
            <pc:docMk/>
            <pc:sldMk cId="3333973802" sldId="291"/>
            <ac:picMk id="1026" creationId="{AE92798B-5BEF-67B4-73DA-352A63DFE437}"/>
          </ac:picMkLst>
        </pc:picChg>
        <pc:picChg chg="del">
          <ac:chgData name="Le Thanh Luan" userId="600d64f34c8f77ee" providerId="LiveId" clId="{E29888D3-8767-464B-A3ED-B023FE9A35C7}" dt="2024-07-10T02:48:39.764" v="765" actId="478"/>
          <ac:picMkLst>
            <pc:docMk/>
            <pc:sldMk cId="3333973802" sldId="291"/>
            <ac:picMk id="1030" creationId="{6B31905B-EA48-FB6A-E23F-EACDE804691E}"/>
          </ac:picMkLst>
        </pc:picChg>
        <pc:picChg chg="add mod">
          <ac:chgData name="Le Thanh Luan" userId="600d64f34c8f77ee" providerId="LiveId" clId="{E29888D3-8767-464B-A3ED-B023FE9A35C7}" dt="2024-07-10T04:44:18.421" v="1001" actId="14100"/>
          <ac:picMkLst>
            <pc:docMk/>
            <pc:sldMk cId="3333973802" sldId="291"/>
            <ac:picMk id="2051" creationId="{752F2351-B4F0-7EF2-0260-9C1316EC2EE6}"/>
          </ac:picMkLst>
        </pc:picChg>
        <pc:picChg chg="add mod">
          <ac:chgData name="Le Thanh Luan" userId="600d64f34c8f77ee" providerId="LiveId" clId="{E29888D3-8767-464B-A3ED-B023FE9A35C7}" dt="2024-07-10T04:45:10.690" v="1014" actId="1076"/>
          <ac:picMkLst>
            <pc:docMk/>
            <pc:sldMk cId="3333973802" sldId="291"/>
            <ac:picMk id="2052" creationId="{66210AF7-1687-EAD5-EC2A-BB64F011E3F0}"/>
          </ac:picMkLst>
        </pc:picChg>
        <pc:picChg chg="add mod">
          <ac:chgData name="Le Thanh Luan" userId="600d64f34c8f77ee" providerId="LiveId" clId="{E29888D3-8767-464B-A3ED-B023FE9A35C7}" dt="2024-07-10T04:45:17.092" v="1016" actId="1076"/>
          <ac:picMkLst>
            <pc:docMk/>
            <pc:sldMk cId="3333973802" sldId="291"/>
            <ac:picMk id="2053" creationId="{3AE458F6-99F5-2865-11BD-569F8889921A}"/>
          </ac:picMkLst>
        </pc:picChg>
      </pc:sldChg>
      <pc:sldChg chg="addSp delSp modSp add mod">
        <pc:chgData name="Le Thanh Luan" userId="600d64f34c8f77ee" providerId="LiveId" clId="{E29888D3-8767-464B-A3ED-B023FE9A35C7}" dt="2024-07-10T03:37:28.171" v="838" actId="1076"/>
        <pc:sldMkLst>
          <pc:docMk/>
          <pc:sldMk cId="2255661791" sldId="292"/>
        </pc:sldMkLst>
        <pc:spChg chg="add del mod">
          <ac:chgData name="Le Thanh Luan" userId="600d64f34c8f77ee" providerId="LiveId" clId="{E29888D3-8767-464B-A3ED-B023FE9A35C7}" dt="2024-07-10T03:36:48.680" v="809" actId="478"/>
          <ac:spMkLst>
            <pc:docMk/>
            <pc:sldMk cId="2255661791" sldId="292"/>
            <ac:spMk id="2" creationId="{FC6226D4-37D7-71EF-ECA0-EE49E73EBC96}"/>
          </ac:spMkLst>
        </pc:spChg>
        <pc:spChg chg="add mod">
          <ac:chgData name="Le Thanh Luan" userId="600d64f34c8f77ee" providerId="LiveId" clId="{E29888D3-8767-464B-A3ED-B023FE9A35C7}" dt="2024-07-10T03:37:28.171" v="838" actId="1076"/>
          <ac:spMkLst>
            <pc:docMk/>
            <pc:sldMk cId="2255661791" sldId="292"/>
            <ac:spMk id="3" creationId="{F5E125DB-0ADE-9DC1-1906-FC90190DC64F}"/>
          </ac:spMkLst>
        </pc:spChg>
        <pc:spChg chg="add mod">
          <ac:chgData name="Le Thanh Luan" userId="600d64f34c8f77ee" providerId="LiveId" clId="{E29888D3-8767-464B-A3ED-B023FE9A35C7}" dt="2024-07-10T03:37:24.165" v="837" actId="1076"/>
          <ac:spMkLst>
            <pc:docMk/>
            <pc:sldMk cId="2255661791" sldId="292"/>
            <ac:spMk id="8" creationId="{71C8B174-9140-D3E2-6A74-D5FE4274CA0F}"/>
          </ac:spMkLst>
        </pc:spChg>
        <pc:spChg chg="del">
          <ac:chgData name="Le Thanh Luan" userId="600d64f34c8f77ee" providerId="LiveId" clId="{E29888D3-8767-464B-A3ED-B023FE9A35C7}" dt="2024-07-10T02:55:26.872" v="805" actId="478"/>
          <ac:spMkLst>
            <pc:docMk/>
            <pc:sldMk cId="2255661791" sldId="292"/>
            <ac:spMk id="15" creationId="{116D4001-AA61-A980-B346-EC3C58BCD33F}"/>
          </ac:spMkLst>
        </pc:spChg>
        <pc:spChg chg="mod">
          <ac:chgData name="Le Thanh Luan" userId="600d64f34c8f77ee" providerId="LiveId" clId="{E29888D3-8767-464B-A3ED-B023FE9A35C7}" dt="2024-07-10T03:37:09.052" v="833" actId="122"/>
          <ac:spMkLst>
            <pc:docMk/>
            <pc:sldMk cId="2255661791" sldId="292"/>
            <ac:spMk id="16" creationId="{8CA45891-3D17-6FDA-1A68-76ECB5A0E2F2}"/>
          </ac:spMkLst>
        </pc:spChg>
        <pc:graphicFrameChg chg="del">
          <ac:chgData name="Le Thanh Luan" userId="600d64f34c8f77ee" providerId="LiveId" clId="{E29888D3-8767-464B-A3ED-B023FE9A35C7}" dt="2024-07-10T02:55:26.872" v="805" actId="478"/>
          <ac:graphicFrameMkLst>
            <pc:docMk/>
            <pc:sldMk cId="2255661791" sldId="292"/>
            <ac:graphicFrameMk id="12" creationId="{090DA4EC-1BD5-A571-89EC-F227823147CA}"/>
          </ac:graphicFrameMkLst>
        </pc:graphicFrameChg>
        <pc:picChg chg="del">
          <ac:chgData name="Le Thanh Luan" userId="600d64f34c8f77ee" providerId="LiveId" clId="{E29888D3-8767-464B-A3ED-B023FE9A35C7}" dt="2024-07-10T02:55:26.872" v="805" actId="478"/>
          <ac:picMkLst>
            <pc:docMk/>
            <pc:sldMk cId="2255661791" sldId="292"/>
            <ac:picMk id="7" creationId="{1184C4B1-2D4E-A30A-28C5-371D5C6292D2}"/>
          </ac:picMkLst>
        </pc:picChg>
        <pc:picChg chg="del">
          <ac:chgData name="Le Thanh Luan" userId="600d64f34c8f77ee" providerId="LiveId" clId="{E29888D3-8767-464B-A3ED-B023FE9A35C7}" dt="2024-07-10T02:55:26.872" v="805" actId="478"/>
          <ac:picMkLst>
            <pc:docMk/>
            <pc:sldMk cId="2255661791" sldId="292"/>
            <ac:picMk id="9" creationId="{9D73863C-9B1D-6398-558E-CD669D4AD09F}"/>
          </ac:picMkLst>
        </pc:picChg>
        <pc:picChg chg="del">
          <ac:chgData name="Le Thanh Luan" userId="600d64f34c8f77ee" providerId="LiveId" clId="{E29888D3-8767-464B-A3ED-B023FE9A35C7}" dt="2024-07-10T02:55:26.872" v="805" actId="478"/>
          <ac:picMkLst>
            <pc:docMk/>
            <pc:sldMk cId="2255661791" sldId="292"/>
            <ac:picMk id="11" creationId="{667A935C-D610-66D0-7849-A5D5F8402DB2}"/>
          </ac:picMkLst>
        </pc:picChg>
      </pc:sldChg>
      <pc:sldChg chg="delSp modSp add del mod">
        <pc:chgData name="Le Thanh Luan" userId="600d64f34c8f77ee" providerId="LiveId" clId="{E29888D3-8767-464B-A3ED-B023FE9A35C7}" dt="2024-07-10T07:46:27.376" v="1896" actId="47"/>
        <pc:sldMkLst>
          <pc:docMk/>
          <pc:sldMk cId="3473978516" sldId="293"/>
        </pc:sldMkLst>
        <pc:spChg chg="del mod">
          <ac:chgData name="Le Thanh Luan" userId="600d64f34c8f77ee" providerId="LiveId" clId="{E29888D3-8767-464B-A3ED-B023FE9A35C7}" dt="2024-07-10T07:26:06.151" v="1774" actId="478"/>
          <ac:spMkLst>
            <pc:docMk/>
            <pc:sldMk cId="3473978516" sldId="293"/>
            <ac:spMk id="14" creationId="{8322DBDA-EE66-52C6-0C31-492E958474B9}"/>
          </ac:spMkLst>
        </pc:spChg>
        <pc:grpChg chg="del">
          <ac:chgData name="Le Thanh Luan" userId="600d64f34c8f77ee" providerId="LiveId" clId="{E29888D3-8767-464B-A3ED-B023FE9A35C7}" dt="2024-07-10T07:25:53.981" v="1771" actId="478"/>
          <ac:grpSpMkLst>
            <pc:docMk/>
            <pc:sldMk cId="3473978516" sldId="293"/>
            <ac:grpSpMk id="15" creationId="{DA74F164-37BA-F2D0-0DC3-F60432DB0C11}"/>
          </ac:grpSpMkLst>
        </pc:grpChg>
        <pc:picChg chg="mod">
          <ac:chgData name="Le Thanh Luan" userId="600d64f34c8f77ee" providerId="LiveId" clId="{E29888D3-8767-464B-A3ED-B023FE9A35C7}" dt="2024-07-10T07:26:00.994" v="1772" actId="1076"/>
          <ac:picMkLst>
            <pc:docMk/>
            <pc:sldMk cId="3473978516" sldId="293"/>
            <ac:picMk id="6" creationId="{4BA02FDB-E0FC-46EA-7DCA-6AA73AB4E5D3}"/>
          </ac:picMkLst>
        </pc:picChg>
      </pc:sldChg>
      <pc:sldChg chg="addSp delSp modSp add mod">
        <pc:chgData name="Le Thanh Luan" userId="600d64f34c8f77ee" providerId="LiveId" clId="{E29888D3-8767-464B-A3ED-B023FE9A35C7}" dt="2024-07-10T10:01:48.711" v="2489" actId="1035"/>
        <pc:sldMkLst>
          <pc:docMk/>
          <pc:sldMk cId="940035894" sldId="294"/>
        </pc:sldMkLst>
        <pc:spChg chg="mod">
          <ac:chgData name="Le Thanh Luan" userId="600d64f34c8f77ee" providerId="LiveId" clId="{E29888D3-8767-464B-A3ED-B023FE9A35C7}" dt="2024-07-10T07:46:45.919" v="1917" actId="1038"/>
          <ac:spMkLst>
            <pc:docMk/>
            <pc:sldMk cId="940035894" sldId="294"/>
            <ac:spMk id="3" creationId="{E9B686F6-A471-0115-D232-872EC7134FAF}"/>
          </ac:spMkLst>
        </pc:spChg>
        <pc:spChg chg="mod">
          <ac:chgData name="Le Thanh Luan" userId="600d64f34c8f77ee" providerId="LiveId" clId="{E29888D3-8767-464B-A3ED-B023FE9A35C7}" dt="2024-07-10T07:47:01.971" v="1934" actId="1076"/>
          <ac:spMkLst>
            <pc:docMk/>
            <pc:sldMk cId="940035894" sldId="294"/>
            <ac:spMk id="4" creationId="{843DEBF4-C6BE-A9C2-4C44-8E76B3F35850}"/>
          </ac:spMkLst>
        </pc:spChg>
        <pc:spChg chg="add mod">
          <ac:chgData name="Le Thanh Luan" userId="600d64f34c8f77ee" providerId="LiveId" clId="{E29888D3-8767-464B-A3ED-B023FE9A35C7}" dt="2024-07-10T07:49:03.499" v="1941" actId="1076"/>
          <ac:spMkLst>
            <pc:docMk/>
            <pc:sldMk cId="940035894" sldId="294"/>
            <ac:spMk id="9" creationId="{06CABD0B-2AB8-9609-B3A3-0D16AB7B39F7}"/>
          </ac:spMkLst>
        </pc:spChg>
        <pc:spChg chg="add del mod">
          <ac:chgData name="Le Thanh Luan" userId="600d64f34c8f77ee" providerId="LiveId" clId="{E29888D3-8767-464B-A3ED-B023FE9A35C7}" dt="2024-07-10T07:49:18.855" v="1945" actId="22"/>
          <ac:spMkLst>
            <pc:docMk/>
            <pc:sldMk cId="940035894" sldId="294"/>
            <ac:spMk id="13" creationId="{8CBAB4DE-A3D0-183C-B9FA-5F5FAC68112F}"/>
          </ac:spMkLst>
        </pc:spChg>
        <pc:spChg chg="del">
          <ac:chgData name="Le Thanh Luan" userId="600d64f34c8f77ee" providerId="LiveId" clId="{E29888D3-8767-464B-A3ED-B023FE9A35C7}" dt="2024-07-10T07:48:45.882" v="1935" actId="478"/>
          <ac:spMkLst>
            <pc:docMk/>
            <pc:sldMk cId="940035894" sldId="294"/>
            <ac:spMk id="16" creationId="{E6F56FEF-4C49-1DC0-8E69-0A70CC1E48D2}"/>
          </ac:spMkLst>
        </pc:spChg>
        <pc:spChg chg="mod">
          <ac:chgData name="Le Thanh Luan" userId="600d64f34c8f77ee" providerId="LiveId" clId="{E29888D3-8767-464B-A3ED-B023FE9A35C7}" dt="2024-07-10T10:01:48.711" v="2489" actId="1035"/>
          <ac:spMkLst>
            <pc:docMk/>
            <pc:sldMk cId="940035894" sldId="294"/>
            <ac:spMk id="17" creationId="{4648A4F6-42A1-0B3E-8A17-FE9301C0C90A}"/>
          </ac:spMkLst>
        </pc:spChg>
        <pc:spChg chg="add mod">
          <ac:chgData name="Le Thanh Luan" userId="600d64f34c8f77ee" providerId="LiveId" clId="{E29888D3-8767-464B-A3ED-B023FE9A35C7}" dt="2024-07-10T07:49:36.284" v="1947" actId="1076"/>
          <ac:spMkLst>
            <pc:docMk/>
            <pc:sldMk cId="940035894" sldId="294"/>
            <ac:spMk id="19" creationId="{57765AFE-3077-18CE-4DF7-2E37146EB2A7}"/>
          </ac:spMkLst>
        </pc:spChg>
        <pc:spChg chg="del">
          <ac:chgData name="Le Thanh Luan" userId="600d64f34c8f77ee" providerId="LiveId" clId="{E29888D3-8767-464B-A3ED-B023FE9A35C7}" dt="2024-07-10T07:48:57.773" v="1939" actId="478"/>
          <ac:spMkLst>
            <pc:docMk/>
            <pc:sldMk cId="940035894" sldId="294"/>
            <ac:spMk id="20" creationId="{E5F11D03-1571-E446-77CF-AF2B75086B75}"/>
          </ac:spMkLst>
        </pc:spChg>
        <pc:spChg chg="add mod">
          <ac:chgData name="Le Thanh Luan" userId="600d64f34c8f77ee" providerId="LiveId" clId="{E29888D3-8767-464B-A3ED-B023FE9A35C7}" dt="2024-07-10T07:50:58.651" v="1949" actId="1076"/>
          <ac:spMkLst>
            <pc:docMk/>
            <pc:sldMk cId="940035894" sldId="294"/>
            <ac:spMk id="23" creationId="{D28D2DDA-A728-821D-03D3-E7DB430662F7}"/>
          </ac:spMkLst>
        </pc:spChg>
        <pc:spChg chg="add mod">
          <ac:chgData name="Le Thanh Luan" userId="600d64f34c8f77ee" providerId="LiveId" clId="{E29888D3-8767-464B-A3ED-B023FE9A35C7}" dt="2024-07-10T07:51:15.775" v="1951" actId="1076"/>
          <ac:spMkLst>
            <pc:docMk/>
            <pc:sldMk cId="940035894" sldId="294"/>
            <ac:spMk id="25" creationId="{3CC68190-736A-2F8A-993E-A2012E9D99CA}"/>
          </ac:spMkLst>
        </pc:spChg>
        <pc:grpChg chg="mod">
          <ac:chgData name="Le Thanh Luan" userId="600d64f34c8f77ee" providerId="LiveId" clId="{E29888D3-8767-464B-A3ED-B023FE9A35C7}" dt="2024-07-10T10:01:37.528" v="2485" actId="1076"/>
          <ac:grpSpMkLst>
            <pc:docMk/>
            <pc:sldMk cId="940035894" sldId="294"/>
            <ac:grpSpMk id="15" creationId="{DA74F164-37BA-F2D0-0DC3-F60432DB0C11}"/>
          </ac:grpSpMkLst>
        </pc:grpChg>
        <pc:graphicFrameChg chg="del">
          <ac:chgData name="Le Thanh Luan" userId="600d64f34c8f77ee" providerId="LiveId" clId="{E29888D3-8767-464B-A3ED-B023FE9A35C7}" dt="2024-07-10T07:48:49.146" v="1936" actId="478"/>
          <ac:graphicFrameMkLst>
            <pc:docMk/>
            <pc:sldMk cId="940035894" sldId="294"/>
            <ac:graphicFrameMk id="18" creationId="{4E1D3FFC-45EC-4E7F-3CC7-FAB07B3B240B}"/>
          </ac:graphicFrameMkLst>
        </pc:graphicFrameChg>
        <pc:graphicFrameChg chg="del mod">
          <ac:chgData name="Le Thanh Luan" userId="600d64f34c8f77ee" providerId="LiveId" clId="{E29888D3-8767-464B-A3ED-B023FE9A35C7}" dt="2024-07-10T07:48:54.477" v="1938" actId="478"/>
          <ac:graphicFrameMkLst>
            <pc:docMk/>
            <pc:sldMk cId="940035894" sldId="294"/>
            <ac:graphicFrameMk id="21" creationId="{55530973-E8C4-B557-8902-FB76086AEF30}"/>
          </ac:graphicFrameMkLst>
        </pc:graphicFrameChg>
      </pc:sldChg>
      <pc:sldMasterChg chg="modSp delSldLayout modSldLayout">
        <pc:chgData name="Le Thanh Luan" userId="600d64f34c8f77ee" providerId="LiveId" clId="{E29888D3-8767-464B-A3ED-B023FE9A35C7}" dt="2024-07-09T15:22:25.631" v="415"/>
        <pc:sldMasterMkLst>
          <pc:docMk/>
          <pc:sldMasterMk cId="2819895280" sldId="2147483658"/>
        </pc:sldMasterMkLst>
        <pc:picChg chg="mod">
          <ac:chgData name="Le Thanh Luan" userId="600d64f34c8f77ee" providerId="LiveId" clId="{E29888D3-8767-464B-A3ED-B023FE9A35C7}" dt="2024-07-09T15:22:25.631" v="415"/>
          <ac:picMkLst>
            <pc:docMk/>
            <pc:sldMasterMk cId="2819895280" sldId="2147483658"/>
            <ac:picMk id="3" creationId="{F05D7488-693B-EFCE-DBB4-F94804B2A80A}"/>
          </ac:picMkLst>
        </pc:picChg>
        <pc:sldLayoutChg chg="del">
          <pc:chgData name="Le Thanh Luan" userId="600d64f34c8f77ee" providerId="LiveId" clId="{E29888D3-8767-464B-A3ED-B023FE9A35C7}" dt="2024-07-09T14:08:51.140" v="0" actId="47"/>
          <pc:sldLayoutMkLst>
            <pc:docMk/>
            <pc:sldMasterMk cId="2819895280" sldId="2147483658"/>
            <pc:sldLayoutMk cId="2315980256" sldId="2147483670"/>
          </pc:sldLayoutMkLst>
        </pc:sldLayoutChg>
        <pc:sldLayoutChg chg="modSp">
          <pc:chgData name="Le Thanh Luan" userId="600d64f34c8f77ee" providerId="LiveId" clId="{E29888D3-8767-464B-A3ED-B023FE9A35C7}" dt="2024-07-09T15:22:25.631" v="415"/>
          <pc:sldLayoutMkLst>
            <pc:docMk/>
            <pc:sldMasterMk cId="2819895280" sldId="2147483658"/>
            <pc:sldLayoutMk cId="867547037" sldId="2147483673"/>
          </pc:sldLayoutMkLst>
          <pc:spChg chg="mod">
            <ac:chgData name="Le Thanh Luan" userId="600d64f34c8f77ee" providerId="LiveId" clId="{E29888D3-8767-464B-A3ED-B023FE9A35C7}" dt="2024-07-09T15:22:25.631" v="415"/>
            <ac:spMkLst>
              <pc:docMk/>
              <pc:sldMasterMk cId="2819895280" sldId="2147483658"/>
              <pc:sldLayoutMk cId="867547037" sldId="2147483673"/>
              <ac:spMk id="4" creationId="{DB30FC03-A82E-4B34-AE4B-8AC40A0CD5B2}"/>
            </ac:spMkLst>
          </pc:spChg>
          <pc:spChg chg="mod">
            <ac:chgData name="Le Thanh Luan" userId="600d64f34c8f77ee" providerId="LiveId" clId="{E29888D3-8767-464B-A3ED-B023FE9A35C7}" dt="2024-07-09T15:22:25.631" v="415"/>
            <ac:spMkLst>
              <pc:docMk/>
              <pc:sldMasterMk cId="2819895280" sldId="2147483658"/>
              <pc:sldLayoutMk cId="867547037" sldId="2147483673"/>
              <ac:spMk id="5" creationId="{D149FB7E-C73B-452D-861A-6C73FF59EC96}"/>
            </ac:spMkLst>
          </pc:spChg>
          <pc:spChg chg="mod">
            <ac:chgData name="Le Thanh Luan" userId="600d64f34c8f77ee" providerId="LiveId" clId="{E29888D3-8767-464B-A3ED-B023FE9A35C7}" dt="2024-07-09T15:22:25.631" v="415"/>
            <ac:spMkLst>
              <pc:docMk/>
              <pc:sldMasterMk cId="2819895280" sldId="2147483658"/>
              <pc:sldLayoutMk cId="867547037" sldId="2147483673"/>
              <ac:spMk id="6" creationId="{8A5733BD-32DD-483E-A597-B70529CBDA53}"/>
            </ac:spMkLst>
          </pc:spChg>
          <pc:spChg chg="mod">
            <ac:chgData name="Le Thanh Luan" userId="600d64f34c8f77ee" providerId="LiveId" clId="{E29888D3-8767-464B-A3ED-B023FE9A35C7}" dt="2024-07-09T15:22:25.631" v="415"/>
            <ac:spMkLst>
              <pc:docMk/>
              <pc:sldMasterMk cId="2819895280" sldId="2147483658"/>
              <pc:sldLayoutMk cId="867547037" sldId="2147483673"/>
              <ac:spMk id="10" creationId="{44DCE4FD-DEE1-4DE9-A40E-616ACEB2FECC}"/>
            </ac:spMkLst>
          </pc:spChg>
          <pc:spChg chg="mod">
            <ac:chgData name="Le Thanh Luan" userId="600d64f34c8f77ee" providerId="LiveId" clId="{E29888D3-8767-464B-A3ED-B023FE9A35C7}" dt="2024-07-09T15:22:25.631" v="415"/>
            <ac:spMkLst>
              <pc:docMk/>
              <pc:sldMasterMk cId="2819895280" sldId="2147483658"/>
              <pc:sldLayoutMk cId="867547037" sldId="2147483673"/>
              <ac:spMk id="11" creationId="{90DFCEB3-810D-48E5-B7BA-1A6C924A64A4}"/>
            </ac:spMkLst>
          </pc:spChg>
        </pc:sldLayoutChg>
        <pc:sldLayoutChg chg="modSp">
          <pc:chgData name="Le Thanh Luan" userId="600d64f34c8f77ee" providerId="LiveId" clId="{E29888D3-8767-464B-A3ED-B023FE9A35C7}" dt="2024-07-09T15:22:25.631" v="415"/>
          <pc:sldLayoutMkLst>
            <pc:docMk/>
            <pc:sldMasterMk cId="511943193" sldId="2147483684"/>
            <pc:sldLayoutMk cId="314880910" sldId="2147483674"/>
          </pc:sldLayoutMkLst>
          <pc:spChg chg="mod">
            <ac:chgData name="Le Thanh Luan" userId="600d64f34c8f77ee" providerId="LiveId" clId="{E29888D3-8767-464B-A3ED-B023FE9A35C7}" dt="2024-07-09T15:22:25.631" v="415"/>
            <ac:spMkLst>
              <pc:docMk/>
              <pc:sldMasterMk cId="511943193" sldId="2147483684"/>
              <pc:sldLayoutMk cId="314880910" sldId="2147483674"/>
              <ac:spMk id="14" creationId="{1D2FCDAA-D1AE-440A-ADEA-98F1ACB06478}"/>
            </ac:spMkLst>
          </pc:spChg>
          <pc:spChg chg="mod">
            <ac:chgData name="Le Thanh Luan" userId="600d64f34c8f77ee" providerId="LiveId" clId="{E29888D3-8767-464B-A3ED-B023FE9A35C7}" dt="2024-07-09T15:22:25.631" v="415"/>
            <ac:spMkLst>
              <pc:docMk/>
              <pc:sldMasterMk cId="511943193" sldId="2147483684"/>
              <pc:sldLayoutMk cId="314880910" sldId="2147483674"/>
              <ac:spMk id="15" creationId="{C4186984-389F-440C-BD79-8D1349BD856E}"/>
            </ac:spMkLst>
          </pc:spChg>
          <pc:spChg chg="mod">
            <ac:chgData name="Le Thanh Luan" userId="600d64f34c8f77ee" providerId="LiveId" clId="{E29888D3-8767-464B-A3ED-B023FE9A35C7}" dt="2024-07-09T15:22:25.631" v="415"/>
            <ac:spMkLst>
              <pc:docMk/>
              <pc:sldMasterMk cId="511943193" sldId="2147483684"/>
              <pc:sldLayoutMk cId="314880910" sldId="2147483674"/>
              <ac:spMk id="16" creationId="{5C66723D-7FE6-462E-9733-48764D89B1D4}"/>
            </ac:spMkLst>
          </pc:spChg>
          <pc:spChg chg="mod">
            <ac:chgData name="Le Thanh Luan" userId="600d64f34c8f77ee" providerId="LiveId" clId="{E29888D3-8767-464B-A3ED-B023FE9A35C7}" dt="2024-07-09T15:22:25.631" v="415"/>
            <ac:spMkLst>
              <pc:docMk/>
              <pc:sldMasterMk cId="511943193" sldId="2147483684"/>
              <pc:sldLayoutMk cId="314880910" sldId="2147483674"/>
              <ac:spMk id="17" creationId="{03483232-D29A-4255-9149-0177F8785818}"/>
            </ac:spMkLst>
          </pc:spChg>
          <pc:spChg chg="mod">
            <ac:chgData name="Le Thanh Luan" userId="600d64f34c8f77ee" providerId="LiveId" clId="{E29888D3-8767-464B-A3ED-B023FE9A35C7}" dt="2024-07-09T15:22:25.631" v="415"/>
            <ac:spMkLst>
              <pc:docMk/>
              <pc:sldMasterMk cId="511943193" sldId="2147483684"/>
              <pc:sldLayoutMk cId="314880910" sldId="2147483674"/>
              <ac:spMk id="18" creationId="{A1BAF8AD-67D8-46AD-A292-05589E827344}"/>
            </ac:spMkLst>
          </pc:spChg>
          <pc:spChg chg="mod">
            <ac:chgData name="Le Thanh Luan" userId="600d64f34c8f77ee" providerId="LiveId" clId="{E29888D3-8767-464B-A3ED-B023FE9A35C7}" dt="2024-07-09T15:22:25.631" v="415"/>
            <ac:spMkLst>
              <pc:docMk/>
              <pc:sldMasterMk cId="511943193" sldId="2147483684"/>
              <pc:sldLayoutMk cId="314880910" sldId="2147483674"/>
              <ac:spMk id="19" creationId="{EFD61387-9809-4E21-B8EA-93815E5E8F6F}"/>
            </ac:spMkLst>
          </pc:spChg>
        </pc:sldLayoutChg>
        <pc:sldLayoutChg chg="modSp">
          <pc:chgData name="Le Thanh Luan" userId="600d64f34c8f77ee" providerId="LiveId" clId="{E29888D3-8767-464B-A3ED-B023FE9A35C7}" dt="2024-07-09T15:22:25.631" v="415"/>
          <pc:sldLayoutMkLst>
            <pc:docMk/>
            <pc:sldMasterMk cId="2819895280" sldId="2147483658"/>
            <pc:sldLayoutMk cId="1617985775" sldId="2147483675"/>
          </pc:sldLayoutMkLst>
          <pc:spChg chg="mod">
            <ac:chgData name="Le Thanh Luan" userId="600d64f34c8f77ee" providerId="LiveId" clId="{E29888D3-8767-464B-A3ED-B023FE9A35C7}" dt="2024-07-09T15:22:25.631" v="415"/>
            <ac:spMkLst>
              <pc:docMk/>
              <pc:sldMasterMk cId="2819895280" sldId="2147483658"/>
              <pc:sldLayoutMk cId="1617985775" sldId="2147483675"/>
              <ac:spMk id="7" creationId="{007929A3-17ED-41F3-AD36-819BC9DFBCB6}"/>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8" creationId="{4973EE95-672F-4E5A-A918-2F51DB2C3ACB}"/>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9" creationId="{2B17F6F6-0CA3-4D52-AA3D-7CF8ADE793B6}"/>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11" creationId="{943CD72D-5295-43E4-B175-0EA61084ADC7}"/>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16" creationId="{0C9A3A79-B187-4A33-8EBB-92ECD8BA3C59}"/>
            </ac:spMkLst>
          </pc:spChg>
        </pc:sldLayoutChg>
        <pc:sldLayoutChg chg="modSp">
          <pc:chgData name="Le Thanh Luan" userId="600d64f34c8f77ee" providerId="LiveId" clId="{E29888D3-8767-464B-A3ED-B023FE9A35C7}" dt="2024-07-09T15:22:25.631" v="415"/>
          <pc:sldLayoutMkLst>
            <pc:docMk/>
            <pc:sldMasterMk cId="2819895280" sldId="2147483658"/>
            <pc:sldLayoutMk cId="3313388757" sldId="2147483676"/>
          </pc:sldLayoutMkLst>
          <pc:spChg chg="mod">
            <ac:chgData name="Le Thanh Luan" userId="600d64f34c8f77ee" providerId="LiveId" clId="{E29888D3-8767-464B-A3ED-B023FE9A35C7}" dt="2024-07-09T15:22:25.631" v="415"/>
            <ac:spMkLst>
              <pc:docMk/>
              <pc:sldMasterMk cId="2819895280" sldId="2147483658"/>
              <pc:sldLayoutMk cId="3313388757" sldId="2147483676"/>
              <ac:spMk id="11" creationId="{689FBFE6-E7AD-40DE-88B8-794C73F956C5}"/>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2" creationId="{1C2ED7A5-CBB5-4B5C-BD2A-3596087A71FA}"/>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3" creationId="{E21F2271-B488-4DC9-A50E-592D82F22CE9}"/>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4" creationId="{706E966D-F219-41DE-82BF-3F3121B7DCCC}"/>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5" creationId="{AF61A491-C108-489A-B2EA-9FC27DAD4D24}"/>
            </ac:spMkLst>
          </pc:spChg>
        </pc:sldLayoutChg>
        <pc:sldLayoutChg chg="modSp">
          <pc:chgData name="Le Thanh Luan" userId="600d64f34c8f77ee" providerId="LiveId" clId="{E29888D3-8767-464B-A3ED-B023FE9A35C7}" dt="2024-07-09T15:22:25.631" v="415"/>
          <pc:sldLayoutMkLst>
            <pc:docMk/>
            <pc:sldMasterMk cId="2819895280" sldId="2147483658"/>
            <pc:sldLayoutMk cId="817046252" sldId="2147483678"/>
          </pc:sldLayoutMkLst>
          <pc:spChg chg="mod">
            <ac:chgData name="Le Thanh Luan" userId="600d64f34c8f77ee" providerId="LiveId" clId="{E29888D3-8767-464B-A3ED-B023FE9A35C7}" dt="2024-07-09T15:22:25.631" v="415"/>
            <ac:spMkLst>
              <pc:docMk/>
              <pc:sldMasterMk cId="2819895280" sldId="2147483658"/>
              <pc:sldLayoutMk cId="817046252" sldId="2147483678"/>
              <ac:spMk id="5" creationId="{76EAE966-F590-4BAF-A55B-75735FCC661F}"/>
            </ac:spMkLst>
          </pc:spChg>
          <pc:spChg chg="mod">
            <ac:chgData name="Le Thanh Luan" userId="600d64f34c8f77ee" providerId="LiveId" clId="{E29888D3-8767-464B-A3ED-B023FE9A35C7}" dt="2024-07-09T15:22:25.631" v="415"/>
            <ac:spMkLst>
              <pc:docMk/>
              <pc:sldMasterMk cId="2819895280" sldId="2147483658"/>
              <pc:sldLayoutMk cId="817046252" sldId="2147483678"/>
              <ac:spMk id="6" creationId="{C330CA1C-4366-43E8-9DC8-B360FC115AE4}"/>
            </ac:spMkLst>
          </pc:spChg>
          <pc:spChg chg="mod">
            <ac:chgData name="Le Thanh Luan" userId="600d64f34c8f77ee" providerId="LiveId" clId="{E29888D3-8767-464B-A3ED-B023FE9A35C7}" dt="2024-07-09T15:22:25.631" v="415"/>
            <ac:spMkLst>
              <pc:docMk/>
              <pc:sldMasterMk cId="2819895280" sldId="2147483658"/>
              <pc:sldLayoutMk cId="817046252" sldId="2147483678"/>
              <ac:spMk id="7" creationId="{72DB13F6-9193-4FE2-AE85-5B96248CC0EA}"/>
            </ac:spMkLst>
          </pc:spChg>
        </pc:sldLayoutChg>
        <pc:sldLayoutChg chg="modSp">
          <pc:chgData name="Le Thanh Luan" userId="600d64f34c8f77ee" providerId="LiveId" clId="{E29888D3-8767-464B-A3ED-B023FE9A35C7}" dt="2024-07-09T15:22:25.631" v="415"/>
          <pc:sldLayoutMkLst>
            <pc:docMk/>
            <pc:sldMasterMk cId="2819895280" sldId="2147483658"/>
            <pc:sldLayoutMk cId="3938540681" sldId="2147483679"/>
          </pc:sldLayoutMkLst>
          <pc:spChg chg="mod">
            <ac:chgData name="Le Thanh Luan" userId="600d64f34c8f77ee" providerId="LiveId" clId="{E29888D3-8767-464B-A3ED-B023FE9A35C7}" dt="2024-07-09T15:22:25.631" v="415"/>
            <ac:spMkLst>
              <pc:docMk/>
              <pc:sldMasterMk cId="2819895280" sldId="2147483658"/>
              <pc:sldLayoutMk cId="3938540681" sldId="2147483679"/>
              <ac:spMk id="13" creationId="{74BADCE4-794A-4B69-9AB7-3D794A1F9A49}"/>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4" creationId="{38375D86-D290-4003-A314-C916116C4238}"/>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5" creationId="{FB62406B-26DB-4A01-B048-1F2C7540F82F}"/>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6" creationId="{A52862E5-D8E1-49BF-8D1B-BF0ED6579EA7}"/>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7" creationId="{591AAF74-01FB-49A8-9375-959140F1D0E6}"/>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8" creationId="{BBF4BC2F-980C-499D-A4B9-E7CD3D44754C}"/>
            </ac:spMkLst>
          </pc:spChg>
        </pc:sldLayoutChg>
        <pc:sldLayoutChg chg="modSp">
          <pc:chgData name="Le Thanh Luan" userId="600d64f34c8f77ee" providerId="LiveId" clId="{E29888D3-8767-464B-A3ED-B023FE9A35C7}" dt="2024-07-09T15:22:25.631" v="415"/>
          <pc:sldLayoutMkLst>
            <pc:docMk/>
            <pc:sldMasterMk cId="511943193" sldId="2147483684"/>
            <pc:sldLayoutMk cId="4234231070" sldId="2147483680"/>
          </pc:sldLayoutMkLst>
          <pc:spChg chg="mod">
            <ac:chgData name="Le Thanh Luan" userId="600d64f34c8f77ee" providerId="LiveId" clId="{E29888D3-8767-464B-A3ED-B023FE9A35C7}" dt="2024-07-09T15:22:25.631" v="415"/>
            <ac:spMkLst>
              <pc:docMk/>
              <pc:sldMasterMk cId="511943193" sldId="2147483684"/>
              <pc:sldLayoutMk cId="4234231070" sldId="2147483680"/>
              <ac:spMk id="7" creationId="{007929A3-17ED-41F3-AD36-819BC9DFBCB6}"/>
            </ac:spMkLst>
          </pc:spChg>
          <pc:spChg chg="mod">
            <ac:chgData name="Le Thanh Luan" userId="600d64f34c8f77ee" providerId="LiveId" clId="{E29888D3-8767-464B-A3ED-B023FE9A35C7}" dt="2024-07-09T15:22:25.631" v="415"/>
            <ac:spMkLst>
              <pc:docMk/>
              <pc:sldMasterMk cId="511943193" sldId="2147483684"/>
              <pc:sldLayoutMk cId="4234231070" sldId="2147483680"/>
              <ac:spMk id="8" creationId="{4973EE95-672F-4E5A-A918-2F51DB2C3ACB}"/>
            </ac:spMkLst>
          </pc:spChg>
          <pc:spChg chg="mod">
            <ac:chgData name="Le Thanh Luan" userId="600d64f34c8f77ee" providerId="LiveId" clId="{E29888D3-8767-464B-A3ED-B023FE9A35C7}" dt="2024-07-09T15:22:25.631" v="415"/>
            <ac:spMkLst>
              <pc:docMk/>
              <pc:sldMasterMk cId="511943193" sldId="2147483684"/>
              <pc:sldLayoutMk cId="4234231070" sldId="2147483680"/>
              <ac:spMk id="9" creationId="{2B17F6F6-0CA3-4D52-AA3D-7CF8ADE793B6}"/>
            </ac:spMkLst>
          </pc:spChg>
          <pc:spChg chg="mod">
            <ac:chgData name="Le Thanh Luan" userId="600d64f34c8f77ee" providerId="LiveId" clId="{E29888D3-8767-464B-A3ED-B023FE9A35C7}" dt="2024-07-09T15:22:25.631" v="415"/>
            <ac:spMkLst>
              <pc:docMk/>
              <pc:sldMasterMk cId="511943193" sldId="2147483684"/>
              <pc:sldLayoutMk cId="4234231070" sldId="2147483680"/>
              <ac:spMk id="11" creationId="{943CD72D-5295-43E4-B175-0EA61084ADC7}"/>
            </ac:spMkLst>
          </pc:spChg>
          <pc:spChg chg="mod">
            <ac:chgData name="Le Thanh Luan" userId="600d64f34c8f77ee" providerId="LiveId" clId="{E29888D3-8767-464B-A3ED-B023FE9A35C7}" dt="2024-07-09T15:22:25.631" v="415"/>
            <ac:spMkLst>
              <pc:docMk/>
              <pc:sldMasterMk cId="511943193" sldId="2147483684"/>
              <pc:sldLayoutMk cId="4234231070" sldId="2147483680"/>
              <ac:spMk id="16" creationId="{0C9A3A79-B187-4A33-8EBB-92ECD8BA3C59}"/>
            </ac:spMkLst>
          </pc:spChg>
        </pc:sldLayoutChg>
        <pc:sldLayoutChg chg="modSp">
          <pc:chgData name="Le Thanh Luan" userId="600d64f34c8f77ee" providerId="LiveId" clId="{E29888D3-8767-464B-A3ED-B023FE9A35C7}" dt="2024-07-09T15:22:25.631" v="415"/>
          <pc:sldLayoutMkLst>
            <pc:docMk/>
            <pc:sldMasterMk cId="511943193" sldId="2147483684"/>
            <pc:sldLayoutMk cId="1629018821" sldId="2147483681"/>
          </pc:sldLayoutMkLst>
          <pc:spChg chg="mod">
            <ac:chgData name="Le Thanh Luan" userId="600d64f34c8f77ee" providerId="LiveId" clId="{E29888D3-8767-464B-A3ED-B023FE9A35C7}" dt="2024-07-09T15:22:25.631" v="415"/>
            <ac:spMkLst>
              <pc:docMk/>
              <pc:sldMasterMk cId="511943193" sldId="2147483684"/>
              <pc:sldLayoutMk cId="1629018821" sldId="2147483681"/>
              <ac:spMk id="13" creationId="{74BADCE4-794A-4B69-9AB7-3D794A1F9A49}"/>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4" creationId="{38375D86-D290-4003-A314-C916116C4238}"/>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5" creationId="{FB62406B-26DB-4A01-B048-1F2C7540F82F}"/>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6" creationId="{A52862E5-D8E1-49BF-8D1B-BF0ED6579EA7}"/>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7" creationId="{591AAF74-01FB-49A8-9375-959140F1D0E6}"/>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8" creationId="{BBF4BC2F-980C-499D-A4B9-E7CD3D44754C}"/>
            </ac:spMkLst>
          </pc:spChg>
        </pc:sldLayoutChg>
        <pc:sldLayoutChg chg="modSp">
          <pc:chgData name="Le Thanh Luan" userId="600d64f34c8f77ee" providerId="LiveId" clId="{E29888D3-8767-464B-A3ED-B023FE9A35C7}" dt="2024-07-09T15:22:25.631" v="415"/>
          <pc:sldLayoutMkLst>
            <pc:docMk/>
            <pc:sldMasterMk cId="511943193" sldId="2147483684"/>
            <pc:sldLayoutMk cId="3666482944" sldId="2147483682"/>
          </pc:sldLayoutMkLst>
          <pc:spChg chg="mod">
            <ac:chgData name="Le Thanh Luan" userId="600d64f34c8f77ee" providerId="LiveId" clId="{E29888D3-8767-464B-A3ED-B023FE9A35C7}" dt="2024-07-09T15:22:25.631" v="415"/>
            <ac:spMkLst>
              <pc:docMk/>
              <pc:sldMasterMk cId="511943193" sldId="2147483684"/>
              <pc:sldLayoutMk cId="3666482944" sldId="2147483682"/>
              <ac:spMk id="7" creationId="{007929A3-17ED-41F3-AD36-819BC9DFBCB6}"/>
            </ac:spMkLst>
          </pc:spChg>
          <pc:spChg chg="mod">
            <ac:chgData name="Le Thanh Luan" userId="600d64f34c8f77ee" providerId="LiveId" clId="{E29888D3-8767-464B-A3ED-B023FE9A35C7}" dt="2024-07-09T15:22:25.631" v="415"/>
            <ac:spMkLst>
              <pc:docMk/>
              <pc:sldMasterMk cId="511943193" sldId="2147483684"/>
              <pc:sldLayoutMk cId="3666482944" sldId="2147483682"/>
              <ac:spMk id="8" creationId="{4973EE95-672F-4E5A-A918-2F51DB2C3ACB}"/>
            </ac:spMkLst>
          </pc:spChg>
          <pc:spChg chg="mod">
            <ac:chgData name="Le Thanh Luan" userId="600d64f34c8f77ee" providerId="LiveId" clId="{E29888D3-8767-464B-A3ED-B023FE9A35C7}" dt="2024-07-09T15:22:25.631" v="415"/>
            <ac:spMkLst>
              <pc:docMk/>
              <pc:sldMasterMk cId="511943193" sldId="2147483684"/>
              <pc:sldLayoutMk cId="3666482944" sldId="2147483682"/>
              <ac:spMk id="9" creationId="{2B17F6F6-0CA3-4D52-AA3D-7CF8ADE793B6}"/>
            </ac:spMkLst>
          </pc:spChg>
          <pc:spChg chg="mod">
            <ac:chgData name="Le Thanh Luan" userId="600d64f34c8f77ee" providerId="LiveId" clId="{E29888D3-8767-464B-A3ED-B023FE9A35C7}" dt="2024-07-09T15:22:25.631" v="415"/>
            <ac:spMkLst>
              <pc:docMk/>
              <pc:sldMasterMk cId="511943193" sldId="2147483684"/>
              <pc:sldLayoutMk cId="3666482944" sldId="2147483682"/>
              <ac:spMk id="11" creationId="{943CD72D-5295-43E4-B175-0EA61084ADC7}"/>
            </ac:spMkLst>
          </pc:spChg>
          <pc:spChg chg="mod">
            <ac:chgData name="Le Thanh Luan" userId="600d64f34c8f77ee" providerId="LiveId" clId="{E29888D3-8767-464B-A3ED-B023FE9A35C7}" dt="2024-07-09T15:22:25.631" v="415"/>
            <ac:spMkLst>
              <pc:docMk/>
              <pc:sldMasterMk cId="511943193" sldId="2147483684"/>
              <pc:sldLayoutMk cId="3666482944" sldId="2147483682"/>
              <ac:spMk id="16" creationId="{0C9A3A79-B187-4A33-8EBB-92ECD8BA3C59}"/>
            </ac:spMkLst>
          </pc:spChg>
        </pc:sldLayoutChg>
        <pc:sldLayoutChg chg="modSp">
          <pc:chgData name="Le Thanh Luan" userId="600d64f34c8f77ee" providerId="LiveId" clId="{E29888D3-8767-464B-A3ED-B023FE9A35C7}" dt="2024-07-09T15:22:25.631" v="415"/>
          <pc:sldLayoutMkLst>
            <pc:docMk/>
            <pc:sldMasterMk cId="2819895280" sldId="2147483658"/>
            <pc:sldLayoutMk cId="1353402553" sldId="2147483683"/>
          </pc:sldLayoutMkLst>
          <pc:spChg chg="mod">
            <ac:chgData name="Le Thanh Luan" userId="600d64f34c8f77ee" providerId="LiveId" clId="{E29888D3-8767-464B-A3ED-B023FE9A35C7}" dt="2024-07-09T15:22:25.631" v="415"/>
            <ac:spMkLst>
              <pc:docMk/>
              <pc:sldMasterMk cId="2819895280" sldId="2147483658"/>
              <pc:sldLayoutMk cId="1353402553" sldId="2147483683"/>
              <ac:spMk id="14" creationId="{1D2FCDAA-D1AE-440A-ADEA-98F1ACB06478}"/>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5" creationId="{C4186984-389F-440C-BD79-8D1349BD856E}"/>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6" creationId="{5C66723D-7FE6-462E-9733-48764D89B1D4}"/>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7" creationId="{03483232-D29A-4255-9149-0177F8785818}"/>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8" creationId="{A1BAF8AD-67D8-46AD-A292-05589E827344}"/>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9" creationId="{EFD61387-9809-4E21-B8EA-93815E5E8F6F}"/>
            </ac:spMkLst>
          </pc:spChg>
        </pc:sldLayoutChg>
      </pc:sldMasterChg>
      <pc:sldMasterChg chg="addSp delSldLayout">
        <pc:chgData name="Le Thanh Luan" userId="600d64f34c8f77ee" providerId="LiveId" clId="{E29888D3-8767-464B-A3ED-B023FE9A35C7}" dt="2024-07-09T15:36:03.313" v="553" actId="47"/>
        <pc:sldMasterMkLst>
          <pc:docMk/>
          <pc:sldMasterMk cId="511943193" sldId="2147483684"/>
        </pc:sldMasterMkLst>
        <pc:picChg chg="add">
          <ac:chgData name="Le Thanh Luan" userId="600d64f34c8f77ee" providerId="LiveId" clId="{E29888D3-8767-464B-A3ED-B023FE9A35C7}" dt="2024-07-09T15:22:25.631" v="415"/>
          <ac:picMkLst>
            <pc:docMk/>
            <pc:sldMasterMk cId="511943193" sldId="2147483684"/>
            <ac:picMk id="7" creationId="{E1EA3EB3-75E8-3B89-0BD1-52B357749EFB}"/>
          </ac:picMkLst>
        </pc:picChg>
        <pc:sldLayoutChg chg="del">
          <pc:chgData name="Le Thanh Luan" userId="600d64f34c8f77ee" providerId="LiveId" clId="{E29888D3-8767-464B-A3ED-B023FE9A35C7}" dt="2024-07-09T15:36:03.313" v="553" actId="47"/>
          <pc:sldLayoutMkLst>
            <pc:docMk/>
            <pc:sldMasterMk cId="511943193" sldId="2147483684"/>
            <pc:sldLayoutMk cId="2634993034" sldId="2147483701"/>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7/12/2024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320831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13383922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03839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4270345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vi-VN" sz="1800">
                <a:effectLst/>
                <a:latin typeface="Times New Roman" panose="02020603050405020304" pitchFamily="18" charset="0"/>
              </a:rPr>
              <a:t>Vì Kn phục thuộc vào P và R ,</a:t>
            </a:r>
            <a:r>
              <a:rPr lang="en-US" sz="1800">
                <a:effectLst/>
                <a:latin typeface="Times New Roman" panose="02020603050405020304" pitchFamily="18" charset="0"/>
              </a:rPr>
              <a:t> </a:t>
            </a:r>
            <a:r>
              <a:rPr lang="vi-VN" sz="1800">
                <a:effectLst/>
                <a:latin typeface="Times New Roman" panose="02020603050405020304" pitchFamily="18" charset="0"/>
              </a:rPr>
              <a:t>P phụ thuộc vào Q từ đó các tham số này rất khó để điều chỉnh </a:t>
            </a:r>
            <a:r>
              <a:rPr lang="en-US" sz="1800">
                <a:effectLst/>
                <a:latin typeface="Times New Roman" panose="02020603050405020304" pitchFamily="18" charset="0"/>
              </a:rPr>
              <a:t>, </a:t>
            </a:r>
            <a:r>
              <a:rPr lang="vi-VN" sz="1800">
                <a:effectLst/>
                <a:latin typeface="Times New Roman" panose="02020603050405020304" pitchFamily="18" charset="0"/>
              </a:rPr>
              <a:t>chỉ có thể chỉnh ở các khối trước đó.</a:t>
            </a:r>
            <a:endParaRPr lang="en-US" sz="1800">
              <a:effectLst/>
              <a:latin typeface="Times New Roman" panose="02020603050405020304" pitchFamily="18" charset="0"/>
            </a:endParaRPr>
          </a:p>
          <a:p>
            <a:pPr marL="0" marR="0">
              <a:spcBef>
                <a:spcPts val="0"/>
              </a:spcBef>
              <a:spcAft>
                <a:spcPts val="0"/>
              </a:spcAft>
            </a:pPr>
            <a:r>
              <a:rPr lang="vi-VN" sz="1800">
                <a:effectLst/>
                <a:latin typeface="Times New Roman" panose="02020603050405020304" pitchFamily="18" charset="0"/>
              </a:rPr>
              <a:t>Vậy phần có thể đưa ra để xử lý thì là yn(</a:t>
            </a:r>
            <a:r>
              <a:rPr lang="en-US" sz="1800">
                <a:effectLst/>
                <a:latin typeface="Times New Roman" panose="02020603050405020304" pitchFamily="18" charset="0"/>
              </a:rPr>
              <a:t> </a:t>
            </a:r>
            <a:r>
              <a:rPr lang="vi-VN" sz="1800">
                <a:effectLst/>
                <a:latin typeface="Times New Roman" panose="02020603050405020304" pitchFamily="18" charset="0"/>
              </a:rPr>
              <a:t>là zn-Hxn(</a:t>
            </a:r>
            <a:r>
              <a:rPr lang="en-US" sz="1800">
                <a:effectLst/>
                <a:latin typeface="Times New Roman" panose="02020603050405020304" pitchFamily="18" charset="0"/>
              </a:rPr>
              <a:t>-)) </a:t>
            </a:r>
            <a:r>
              <a:rPr lang="vi-VN" sz="1800">
                <a:effectLst/>
                <a:latin typeface="Times New Roman" panose="02020603050405020304" pitchFamily="18" charset="0"/>
              </a:rPr>
              <a:t>vì vậy em lựa chọn phương pháp khoảng cách Mahalanobis để đánh giá giá </a:t>
            </a:r>
          </a:p>
          <a:p>
            <a:pPr marL="0" marR="0">
              <a:spcBef>
                <a:spcPts val="0"/>
              </a:spcBef>
              <a:spcAft>
                <a:spcPts val="0"/>
              </a:spcAft>
            </a:pPr>
            <a:r>
              <a:rPr lang="vi-VN" sz="1800">
                <a:effectLst/>
                <a:latin typeface="Times New Roman" panose="02020603050405020304" pitchFamily="18" charset="0"/>
              </a:rPr>
              <a:t>trị tọa độ đo được </a:t>
            </a:r>
            <a:r>
              <a:rPr lang="en-US" sz="1800">
                <a:effectLst/>
                <a:latin typeface="Times New Roman" panose="02020603050405020304" pitchFamily="18" charset="0"/>
              </a:rPr>
              <a:t>(</a:t>
            </a:r>
            <a:r>
              <a:rPr lang="vi-VN" sz="1800">
                <a:effectLst/>
                <a:latin typeface="Times New Roman" panose="02020603050405020304" pitchFamily="18" charset="0"/>
              </a:rPr>
              <a:t>thu được từ khối WLS)</a:t>
            </a:r>
            <a:r>
              <a:rPr lang="en-US" sz="1800">
                <a:effectLst/>
                <a:latin typeface="Times New Roman" panose="02020603050405020304" pitchFamily="18" charset="0"/>
              </a:rPr>
              <a:t> </a:t>
            </a:r>
            <a:r>
              <a:rPr lang="vi-VN" sz="1800">
                <a:effectLst/>
                <a:latin typeface="Times New Roman" panose="02020603050405020304" pitchFamily="18" charset="0"/>
              </a:rPr>
              <a:t>so với giá trị tọa độ ước tính được </a:t>
            </a:r>
            <a:r>
              <a:rPr lang="en-US" sz="1800">
                <a:effectLst/>
                <a:latin typeface="Times New Roman" panose="02020603050405020304" pitchFamily="18" charset="0"/>
              </a:rPr>
              <a:t>, </a:t>
            </a:r>
            <a:r>
              <a:rPr lang="vi-VN" sz="1800">
                <a:effectLst/>
                <a:latin typeface="Times New Roman" panose="02020603050405020304" pitchFamily="18" charset="0"/>
              </a:rPr>
              <a:t>xem zn có phải là là giá trị bất thường k và để đưa ra có cập nhật trạng thái trên d đó k </a:t>
            </a:r>
            <a:r>
              <a:rPr lang="en-US" sz="1800">
                <a:effectLst/>
                <a:latin typeface="Times New Roman" panose="02020603050405020304" pitchFamily="18" charset="0"/>
              </a:rPr>
              <a:t>?</a:t>
            </a: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395160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a:t>Tiếp theo đi vào phần thiết kế khối Kalman Filter:</a:t>
            </a:r>
          </a:p>
          <a:p>
            <a:pPr marL="171450" indent="-171450">
              <a:buFontTx/>
              <a:buChar char="-"/>
            </a:pPr>
            <a:r>
              <a:rPr lang="vi-VN"/>
              <a:t>Đầu vào của khối Kalman là đầu ra của khối WLS trước đó ! </a:t>
            </a:r>
          </a:p>
          <a:p>
            <a:pPr marL="0" indent="0">
              <a:buFontTx/>
              <a:buNone/>
            </a:pPr>
            <a:r>
              <a:rPr lang="vi-VN"/>
              <a:t>-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280921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24739699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b="0" i="0">
                <a:solidFill>
                  <a:srgbClr val="000000"/>
                </a:solidFill>
                <a:effectLst/>
                <a:latin typeface="TimesNewRomanPSMT"/>
              </a:rPr>
              <a:t>Nhóm tham khảo cách tính độ chính xác của cuộc thi mà Google cung cấp. </a:t>
            </a:r>
          </a:p>
          <a:p>
            <a:r>
              <a:rPr lang="vi-VN" sz="1800" b="0" i="0">
                <a:solidFill>
                  <a:srgbClr val="000000"/>
                </a:solidFill>
                <a:effectLst/>
                <a:latin typeface="TimesNewRomanPSMT"/>
              </a:rPr>
              <a:t>Các khoảng cách giữa tọa độ hệ thống tính toán và ground truth tạo thành một phân phối. </a:t>
            </a:r>
          </a:p>
          <a:p>
            <a:r>
              <a:rPr lang="vi-VN" sz="1800" b="0" i="0">
                <a:solidFill>
                  <a:srgbClr val="000000"/>
                </a:solidFill>
                <a:effectLst/>
                <a:latin typeface="TimesNewRomanPSMT"/>
              </a:rPr>
              <a:t>Sai số trên toàn tập dữ liệu được tính bằng trung bình cộng của khoảng cách phân vị thứ 50 </a:t>
            </a:r>
          </a:p>
          <a:p>
            <a:r>
              <a:rPr lang="vi-VN" sz="1800" b="0" i="0">
                <a:solidFill>
                  <a:srgbClr val="000000"/>
                </a:solidFill>
                <a:effectLst/>
                <a:latin typeface="TimesNewRomanPSMT"/>
              </a:rPr>
              <a:t>(50% khoảng cách trong phân phối nhỏ hơn giá trị này) và phân vị thứ 95 (95% khoảng cách trong phân phối nhỏ hơn giá trị này),</a:t>
            </a:r>
            <a:r>
              <a:rPr lang="vi-VN"/>
              <a:t> </a:t>
            </a:r>
            <a:br>
              <a:rPr lang="vi-VN"/>
            </a:b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3895373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vi-VN"/>
              <a:t>-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266243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Công nghệ định vị hiện nay chiếm vai trò vô cùng quan trọng trong cuộc sống</a:t>
            </a:r>
            <a:r>
              <a:rPr lang="vi-VN"/>
              <a:t> </a:t>
            </a:r>
            <a:r>
              <a:rPr lang="en-US"/>
              <a:t>hiện </a:t>
            </a:r>
            <a:r>
              <a:rPr lang="vi-VN"/>
              <a:t>đại.</a:t>
            </a:r>
            <a:br>
              <a:rPr lang="vi-VN"/>
            </a:br>
            <a:endParaRPr lang="en-US"/>
          </a:p>
          <a:p>
            <a:r>
              <a:rPr lang="vi-VN"/>
              <a:t>Được tích hợp với các thiết bị di động, hệ thống dẫn đường cho các</a:t>
            </a:r>
          </a:p>
          <a:p>
            <a:r>
              <a:rPr lang="vi-VN"/>
              <a:t>phương tiện giao thông cùng các ứng dụng trong quân sự và cứu hộ.</a:t>
            </a:r>
          </a:p>
          <a:p>
            <a:endParaRPr lang="vi-VN"/>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C02034"/>
                </a:solidFill>
                <a:latin typeface="Lato" panose="020F0502020204030203" pitchFamily="34" charset="0"/>
                <a:ea typeface="Lato" panose="020F0502020204030203" pitchFamily="34" charset="0"/>
                <a:cs typeface="Lato" panose="020F0502020204030203" pitchFamily="34" charset="0"/>
              </a:rPr>
              <a:t>Độ chính xác </a:t>
            </a:r>
            <a:r>
              <a:rPr lang="vi-VN" sz="1200">
                <a:solidFill>
                  <a:srgbClr val="C02034"/>
                </a:solidFill>
                <a:latin typeface="Lato" panose="020F0502020204030203" pitchFamily="34" charset="0"/>
                <a:ea typeface="Lato" panose="020F0502020204030203" pitchFamily="34" charset="0"/>
                <a:cs typeface="Lato" panose="020F0502020204030203" pitchFamily="34" charset="0"/>
              </a:rPr>
              <a:t>của </a:t>
            </a:r>
            <a:r>
              <a:rPr lang="en-US" sz="1200">
                <a:solidFill>
                  <a:srgbClr val="C02034"/>
                </a:solidFill>
                <a:latin typeface="Lato" panose="020F0502020204030203" pitchFamily="34" charset="0"/>
                <a:ea typeface="Lato" panose="020F0502020204030203" pitchFamily="34" charset="0"/>
                <a:cs typeface="Lato" panose="020F0502020204030203" pitchFamily="34" charset="0"/>
              </a:rPr>
              <a:t>tọa độ địa lý là yếu tố quyết định mức độ</a:t>
            </a:r>
            <a:r>
              <a:rPr lang="vi-VN" sz="1200">
                <a:solidFill>
                  <a:srgbClr val="C02034"/>
                </a:solidFill>
                <a:latin typeface="Lato" panose="020F0502020204030203" pitchFamily="34" charset="0"/>
                <a:ea typeface="Lato" panose="020F0502020204030203" pitchFamily="34" charset="0"/>
                <a:cs typeface="Lato" panose="020F0502020204030203" pitchFamily="34" charset="0"/>
              </a:rPr>
              <a:t> </a:t>
            </a:r>
            <a:r>
              <a:rPr lang="en-US" sz="1200">
                <a:solidFill>
                  <a:srgbClr val="C02034"/>
                </a:solidFill>
                <a:latin typeface="Lato" panose="020F0502020204030203" pitchFamily="34" charset="0"/>
                <a:ea typeface="Lato" panose="020F0502020204030203" pitchFamily="34" charset="0"/>
                <a:cs typeface="Lato" panose="020F0502020204030203" pitchFamily="34" charset="0"/>
              </a:rPr>
              <a:t>hiệu quả của các</a:t>
            </a:r>
            <a:r>
              <a:rPr lang="vi-VN" sz="1200">
                <a:solidFill>
                  <a:srgbClr val="C02034"/>
                </a:solidFill>
                <a:latin typeface="Lato" panose="020F0502020204030203" pitchFamily="34" charset="0"/>
                <a:ea typeface="Lato" panose="020F0502020204030203" pitchFamily="34" charset="0"/>
                <a:cs typeface="Lato" panose="020F0502020204030203" pitchFamily="34" charset="0"/>
              </a:rPr>
              <a:t> ứng dụng</a:t>
            </a:r>
            <a:endParaRPr lang="en-US" sz="1200">
              <a:solidFill>
                <a:srgbClr val="C02034"/>
              </a:solidFill>
              <a:latin typeface="Lato" panose="020F0502020204030203" pitchFamily="34" charset="0"/>
              <a:ea typeface="Lato" panose="020F0502020204030203" pitchFamily="34" charset="0"/>
              <a:cs typeface="Lato" panose="020F0502020204030203"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997761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554920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lnSpc>
                    <a:spcPct val="110000"/>
                  </a:lnSpc>
                  <a:spcBef>
                    <a:spcPts val="600"/>
                  </a:spcBef>
                  <a:tabLst>
                    <a:tab pos="365760" algn="l"/>
                  </a:tabLst>
                </a:pPr>
                <a:r>
                  <a:rPr lang="vi-VN" sz="1800">
                    <a:solidFill>
                      <a:srgbClr val="000000"/>
                    </a:solidFill>
                    <a:effectLst/>
                    <a:latin typeface="Times New Roman" panose="02020603050405020304" pitchFamily="18" charset="0"/>
                    <a:ea typeface="Calibri" panose="020F0502020204030204" pitchFamily="34" charset="0"/>
                  </a:rPr>
                  <a:t>Em xin tổng quan qua kiến trúc của hệ thống </a:t>
                </a:r>
              </a:p>
              <a:p>
                <a:pPr algn="just">
                  <a:lnSpc>
                    <a:spcPct val="110000"/>
                  </a:lnSpc>
                  <a:spcBef>
                    <a:spcPts val="600"/>
                  </a:spcBef>
                  <a:tabLst>
                    <a:tab pos="365760" algn="l"/>
                  </a:tabLst>
                </a:pPr>
                <a:r>
                  <a:rPr lang="en-US" sz="1800">
                    <a:solidFill>
                      <a:srgbClr val="000000"/>
                    </a:solidFill>
                    <a:effectLst/>
                    <a:latin typeface="Times New Roman" panose="02020603050405020304" pitchFamily="18" charset="0"/>
                    <a:ea typeface="Calibri" panose="020F0502020204030204" pitchFamily="34" charset="0"/>
                  </a:rPr>
                  <a:t>Hệ thống thứ nhất bao gồm 6 khối chính:</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thu dữ liệu thô GNSS: Các vệ tinh liên tục phát tín hiệu định vị xuống Trái đất.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Khi có yêu cầu thu dữ liệu thô, app điện thoại do nhóm xây dựng thu lại các tín hiệu,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sau đó xuất file .csv bao gồm 36 trường dữ liệu </a:t>
                </a:r>
                <a:endParaRPr lang="vi-VN" sz="1800">
                  <a:solidFill>
                    <a:srgbClr val="000000"/>
                  </a:solidFill>
                  <a:effectLst/>
                  <a:latin typeface="Times New Roman" panose="02020603050405020304" pitchFamily="18" charset="0"/>
                  <a:ea typeface="Calibri" panose="020F0502020204030204" pitchFamily="34" charset="0"/>
                </a:endParaRP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tính khoảng cách giữa điện thoại và vệ tinh: Sau khi có đầu vào là file .csv chứa các dữ liệu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thời gian của điện thoại và thời gian của vệ tinh, khối này tiến hành đồng bộ hai loại thời gian,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từ đó tính được RawPseudorangeMeters là khoảng cách giả giữa điện thoại và vệ tinh (Chưa bao gồm các sai số khác).</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lấy dữ liệu vệ tinh: Sau khi nhận đầu vào là file .csv chứa các thông tin trích xuất trực tiếp từ cảm biến,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khối sử dụng thông tin về thời gian có trong file .csv để lấy được dữ liệu Ephemeris của các vệ tinh mà điện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thoại thu được tín hiệu, từ đó tính toán ra vị trí và vận tốc của vệ tinh. </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Weighted Least Squares: Dựa vào khoảng cách và tọa độ vệ tinh đã tính được từ trước, </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áp dụng phương pháp WLS để giải hệ phương trình tọa độ, từ đó đưa ra tọa độ tương ứng với các</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en-US" sz="1800">
                    <a:solidFill>
                      <a:srgbClr val="000000"/>
                    </a:solidFill>
                    <a:effectLst/>
                    <a:latin typeface="Times New Roman" panose="02020603050405020304" pitchFamily="18" charset="0"/>
                    <a:ea typeface="Calibri" panose="020F0502020204030204" pitchFamily="34" charset="0"/>
                  </a:rPr>
                  <a:t>mốc thời gian thu được tín hiệu.</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Kalman Filter: Khối bộ lọc thực hiện ước tính tọa độ tiếp theo dựa trên tọa độ hiện tại</a:t>
                </a:r>
                <a:endParaRPr lang="vi-VN" sz="18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800">
                    <a:solidFill>
                      <a:srgbClr val="000000"/>
                    </a:solidFill>
                    <a:effectLst/>
                    <a:latin typeface="Times New Roman" panose="02020603050405020304" pitchFamily="18" charset="0"/>
                    <a:ea typeface="Calibri" panose="020F0502020204030204" pitchFamily="34" charset="0"/>
                  </a:rPr>
                  <a:t>S</a:t>
                </a:r>
                <a:r>
                  <a:rPr lang="en-US" sz="18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8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800">
                    <a:solidFill>
                      <a:srgbClr val="000000"/>
                    </a:solidFill>
                    <a:effectLst/>
                    <a:latin typeface="Times New Roman" panose="02020603050405020304" pitchFamily="18" charset="0"/>
                    <a:ea typeface="Calibri" panose="020F0502020204030204" pitchFamily="34" charset="0"/>
                  </a:rPr>
                  <a:t>S</a:t>
                </a:r>
                <a:r>
                  <a:rPr lang="en-US" sz="18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800">
                  <a:solidFill>
                    <a:srgbClr val="000000"/>
                  </a:solidFill>
                  <a:effectLst/>
                  <a:latin typeface="Times New Roman" panose="02020603050405020304" pitchFamily="18" charset="0"/>
                  <a:ea typeface="Calibri" panose="020F0502020204030204" pitchFamily="34" charset="0"/>
                </a:endParaRPr>
              </a:p>
              <a:p>
                <a:pPr marL="285750" indent="-285750">
                  <a:buFont typeface="Arial" panose="020B0604020202020204" pitchFamily="34" charset="0"/>
                  <a:buChar char="•"/>
                </a:pPr>
                <a:r>
                  <a:rPr lang="en-US" sz="1800">
                    <a:effectLst/>
                    <a:latin typeface="Times New Roman" panose="02020603050405020304" pitchFamily="18" charset="0"/>
                    <a:ea typeface="Calibri" panose="020F0502020204030204" pitchFamily="34" charset="0"/>
                  </a:rPr>
                  <a:t>Khối ECEF </a:t>
                </a:r>
                <a14:m>
                  <m:oMath xmlns:m="http://schemas.openxmlformats.org/officeDocument/2006/math">
                    <m:r>
                      <a:rPr lang="en-US" sz="1800" i="1">
                        <a:effectLst/>
                        <a:latin typeface="Cambria Math" panose="02040503050406030204" pitchFamily="18" charset="0"/>
                        <a:ea typeface="Calibri" panose="020F0502020204030204" pitchFamily="34" charset="0"/>
                        <a:cs typeface="Times New Roman" panose="02020603050405020304" pitchFamily="18" charset="0"/>
                      </a:rPr>
                      <m:t>→ </m:t>
                    </m:r>
                  </m:oMath>
                </a14:m>
                <a:r>
                  <a:rPr lang="en-US" sz="1800">
                    <a:effectLst/>
                    <a:latin typeface="Times New Roman" panose="02020603050405020304" pitchFamily="18" charset="0"/>
                    <a:ea typeface="MS Mincho" panose="02020609040205080304" pitchFamily="49" charset="-128"/>
                  </a:rPr>
                  <a:t>LLA: Chuyển tọa độ vị trí điện thoại vừa tính được từ hệ tọa độ ECEF sang hệ tọa độ địa lý (vĩ độ, kinh độ, độ cao).</a:t>
                </a:r>
                <a:endParaRPr lang="en-US"/>
              </a:p>
            </p:txBody>
          </p:sp>
        </mc:Choice>
        <mc:Fallback xmlns="">
          <p:sp>
            <p:nvSpPr>
              <p:cNvPr id="3" name="Notes Placeholder 2"/>
              <p:cNvSpPr>
                <a:spLocks noGrp="1"/>
              </p:cNvSpPr>
              <p:nvPr>
                <p:ph type="body" idx="1"/>
              </p:nvPr>
            </p:nvSpPr>
            <p:spPr/>
            <p:txBody>
              <a:bodyPr/>
              <a:lstStyle/>
              <a:p>
                <a:pPr algn="just">
                  <a:lnSpc>
                    <a:spcPct val="110000"/>
                  </a:lnSpc>
                  <a:spcBef>
                    <a:spcPts val="600"/>
                  </a:spcBef>
                  <a:tabLst>
                    <a:tab pos="365760" algn="l"/>
                  </a:tabLst>
                </a:pPr>
                <a:r>
                  <a:rPr lang="en-US" sz="1800">
                    <a:solidFill>
                      <a:srgbClr val="000000"/>
                    </a:solidFill>
                    <a:effectLst/>
                    <a:latin typeface="Times New Roman" panose="02020603050405020304" pitchFamily="18" charset="0"/>
                    <a:ea typeface="Calibri" panose="020F0502020204030204" pitchFamily="34" charset="0"/>
                  </a:rPr>
                  <a:t>Hệ thống thứ nhất bao gồm 6 khối chính:</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thu dữ liệu thô GNSS: Các vệ tinh liên tục phát tín hiệu định vị xuống Trái đất. Khi có yêu cầu thu dữ liệu thô, app điện thoại do nhóm xây dựng thu lại các tín hiệu, sau đó xuất file .csv bao gồm 36 trường dữ liệu như đã trình bày trong phần 2.2. File .csv này trở thành đầu vào cho khối tiếp theo.</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tính khoảng cách giữa điện thoại và vệ tinh: Sau khi có đầu vào là file .csv chứa các dữ liệu thời gian của điện thoại và thời gian của vệ tinh, khối này tiến hành đồng bộ hai loại thời gian, từ đó tính được RawPseudorangeMeters là khoảng cách giả giữa điện thoại và vệ tinh (Chưa bao gồm các sai số khác).</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lấy dữ liệu vệ tinh: Sau khi nhận đầu vào là file .csv chứa các thông tin trích xuất trực tiếp từ cảm biến, khối sử dụng thông tin về thời gian có trong file .csv để lấy được dữ liệu Ephemeris của các vệ tinh mà điện thoại thu được tín hiệu, từ đó tính toán ra vị trí và vận tốc của vệ tinh. </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Weighted Least Squares: Dựa vào khoảng cách và tọa độ vệ tinh đã tính được từ trước, áp dụng phương pháp WLS để giải hệ phương trình tọa độ, từ đó đưa ra tọa độ tương ứng với các mốc thời gian thu được tín hiệu.</a:t>
                </a:r>
              </a:p>
              <a:p>
                <a:pPr marL="342900" lvl="0" indent="-342900" algn="just">
                  <a:lnSpc>
                    <a:spcPct val="110000"/>
                  </a:lnSpc>
                  <a:spcBef>
                    <a:spcPts val="600"/>
                  </a:spcBef>
                  <a:buFont typeface="Symbol" panose="05050102010706020507" pitchFamily="18" charset="2"/>
                  <a:buChar char=""/>
                </a:pPr>
                <a:r>
                  <a:rPr lang="en-US" sz="1800">
                    <a:solidFill>
                      <a:srgbClr val="000000"/>
                    </a:solidFill>
                    <a:effectLst/>
                    <a:latin typeface="Times New Roman" panose="02020603050405020304" pitchFamily="18" charset="0"/>
                    <a:ea typeface="Calibri" panose="020F0502020204030204" pitchFamily="34" charset="0"/>
                  </a:rPr>
                  <a:t>Khối Kalman Filter: Khối bộ lọc thực hiện ước tính tọa độ tiếp theo dựa trên tọa độ hiện tại, so sánh tọa độ ước tính với tọa độ tính được bằng phương pháp WLS, sau đó đưa ra kết quả cuối cùng là tọa độ có độ sai lệch ít nhất. Sau khi đi qua bộ lọc, tập dữ liệu tọa độ được “làm mịn”, giảm chênh lệch giữa các tọa độ.</a:t>
                </a:r>
              </a:p>
              <a:p>
                <a:r>
                  <a:rPr lang="en-US" sz="1800">
                    <a:effectLst/>
                    <a:latin typeface="Times New Roman" panose="02020603050405020304" pitchFamily="18" charset="0"/>
                    <a:ea typeface="Calibri" panose="020F0502020204030204" pitchFamily="34" charset="0"/>
                  </a:rPr>
                  <a:t>Khối ECEF </a:t>
                </a:r>
                <a:r>
                  <a:rPr lang="en-US" sz="1800" i="0">
                    <a:effectLst/>
                    <a:latin typeface="Cambria Math" panose="02040503050406030204" pitchFamily="18" charset="0"/>
                    <a:ea typeface="Calibri" panose="020F0502020204030204" pitchFamily="34" charset="0"/>
                    <a:cs typeface="Times New Roman" panose="02020603050405020304" pitchFamily="18" charset="0"/>
                  </a:rPr>
                  <a:t>→ </a:t>
                </a:r>
                <a:r>
                  <a:rPr lang="en-US" sz="1800">
                    <a:effectLst/>
                    <a:latin typeface="Times New Roman" panose="02020603050405020304" pitchFamily="18" charset="0"/>
                    <a:ea typeface="MS Mincho" panose="02020609040205080304" pitchFamily="49" charset="-128"/>
                  </a:rPr>
                  <a:t>LLA: Chuyển tọa độ vị trí điện thoại vừa tính được từ hệ tọa độ ECEF sang hệ tọa độ địa lý (vĩ độ, kinh độ, độ cao).</a:t>
                </a:r>
                <a:endParaRPr lang="en-US"/>
              </a:p>
            </p:txBody>
          </p:sp>
        </mc:Fallback>
      </mc:AlternateContent>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1263868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181725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424709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933649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Em xin trình bày lý thuyết về bộ lọc Kalman, giải thích kí hiệu.</a:t>
            </a:r>
          </a:p>
          <a:p>
            <a:pPr marL="342900" lvl="0" indent="-342900" algn="just">
              <a:lnSpc>
                <a:spcPct val="110000"/>
              </a:lnSpc>
              <a:spcBef>
                <a:spcPts val="600"/>
              </a:spcBef>
              <a:buFont typeface="Symbol" panose="05050102010706020507" pitchFamily="18" charset="2"/>
              <a:buChar char=""/>
            </a:pPr>
            <a:r>
              <a:rPr lang="vi-VN" sz="1200">
                <a:solidFill>
                  <a:srgbClr val="000000"/>
                </a:solidFill>
                <a:effectLst/>
                <a:latin typeface="Times New Roman" panose="02020603050405020304" pitchFamily="18" charset="0"/>
                <a:ea typeface="Calibri" panose="020F0502020204030204" pitchFamily="34" charset="0"/>
              </a:rPr>
              <a:t>Giải thích hình ảnh mô tả: tại thời điểm n </a:t>
            </a:r>
          </a:p>
          <a:p>
            <a:pPr marL="342900" lvl="0" indent="-342900" algn="just">
              <a:lnSpc>
                <a:spcPct val="110000"/>
              </a:lnSpc>
              <a:spcBef>
                <a:spcPts val="600"/>
              </a:spcBef>
              <a:buFont typeface="Symbol" panose="05050102010706020507" pitchFamily="18" charset="2"/>
              <a:buChar char=""/>
            </a:pPr>
            <a:r>
              <a:rPr lang="en-US" sz="1200">
                <a:solidFill>
                  <a:srgbClr val="000000"/>
                </a:solidFill>
                <a:effectLst/>
                <a:latin typeface="Times New Roman" panose="02020603050405020304" pitchFamily="18" charset="0"/>
                <a:ea typeface="Calibri" panose="020F0502020204030204" pitchFamily="34" charset="0"/>
              </a:rPr>
              <a:t>Khối bộ lọc thực hiện ước tính tọa độ tiếp theo dựa trên tọa độ hiện tại</a:t>
            </a:r>
            <a:endParaRPr lang="vi-VN" sz="1200">
              <a:solidFill>
                <a:srgbClr val="000000"/>
              </a:solidFill>
              <a:effectLst/>
              <a:latin typeface="Times New Roman" panose="02020603050405020304" pitchFamily="18" charset="0"/>
              <a:ea typeface="Calibri" panose="020F0502020204030204" pitchFamily="34" charset="0"/>
            </a:endParaRP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o sánh tọa độ ước tính với tọa độ tính được bằng phương pháp </a:t>
            </a:r>
            <a:r>
              <a:rPr lang="vi-VN" sz="1200">
                <a:solidFill>
                  <a:srgbClr val="000000"/>
                </a:solidFill>
                <a:effectLst/>
                <a:latin typeface="Times New Roman" panose="02020603050405020304" pitchFamily="18" charset="0"/>
                <a:ea typeface="Calibri" panose="020F0502020204030204" pitchFamily="34" charset="0"/>
              </a:rPr>
              <a:t>WLS.</a:t>
            </a:r>
          </a:p>
          <a:p>
            <a:pPr marL="0" lvl="0" indent="0" algn="just">
              <a:lnSpc>
                <a:spcPct val="110000"/>
              </a:lnSpc>
              <a:spcBef>
                <a:spcPts val="600"/>
              </a:spcBef>
              <a:buFont typeface="Symbol" panose="05050102010706020507" pitchFamily="18" charset="2"/>
              <a:buNone/>
            </a:pPr>
            <a:r>
              <a:rPr lang="vi-VN" sz="1200">
                <a:solidFill>
                  <a:srgbClr val="000000"/>
                </a:solidFill>
                <a:effectLst/>
                <a:latin typeface="Times New Roman" panose="02020603050405020304" pitchFamily="18" charset="0"/>
                <a:ea typeface="Calibri" panose="020F0502020204030204" pitchFamily="34" charset="0"/>
              </a:rPr>
              <a:t>S</a:t>
            </a:r>
            <a:r>
              <a:rPr lang="en-US" sz="1200">
                <a:solidFill>
                  <a:srgbClr val="000000"/>
                </a:solidFill>
                <a:effectLst/>
                <a:latin typeface="Times New Roman" panose="02020603050405020304" pitchFamily="18" charset="0"/>
                <a:ea typeface="Calibri" panose="020F0502020204030204" pitchFamily="34" charset="0"/>
              </a:rPr>
              <a:t>au đó đưa ra kết quả cuối cùng là tọa độ có độ sai lệch ít nhất. </a:t>
            </a:r>
            <a:endParaRPr lang="vi-VN" sz="1200">
              <a:solidFill>
                <a:srgbClr val="000000"/>
              </a:solidFill>
              <a:effectLst/>
              <a:latin typeface="Times New Roman" panose="02020603050405020304" pitchFamily="18" charset="0"/>
              <a:ea typeface="Calibri" panose="020F0502020204030204"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25946923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896927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56054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00044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1227550"/>
            <a:ext cx="11565467"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794512" y="1533017"/>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6185408" y="1533017"/>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1164921"/>
            <a:ext cx="11565467"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263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313436" y="841248"/>
            <a:ext cx="11565467"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8066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4681727" y="224918"/>
            <a:ext cx="7196836"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4699001" y="1011238"/>
            <a:ext cx="7179563"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25248467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963168"/>
            <a:ext cx="11565467"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59554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516120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7/12/2024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445235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290370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26920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7/12/2024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45374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312090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28430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4852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96111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descr="A blue and white logo with a line of lines and a symbol&#10;&#10;Description automatically generated with medium confidence">
            <a:extLst>
              <a:ext uri="{FF2B5EF4-FFF2-40B4-BE49-F238E27FC236}">
                <a16:creationId xmlns:a16="http://schemas.microsoft.com/office/drawing/2014/main" id="{E1EA3EB3-75E8-3B89-0BD1-52B357749EFB}"/>
              </a:ext>
            </a:extLst>
          </p:cNvPr>
          <p:cNvPicPr>
            <a:picLocks noChangeAspect="1"/>
          </p:cNvPicPr>
          <p:nvPr userDrawn="1"/>
        </p:nvPicPr>
        <p:blipFill>
          <a:blip r:embed="rId22">
            <a:alphaModFix/>
            <a:extLst>
              <a:ext uri="{28A0092B-C50C-407E-A947-70E740481C1C}">
                <a14:useLocalDpi xmlns:a14="http://schemas.microsoft.com/office/drawing/2010/main" val="0"/>
              </a:ext>
            </a:extLst>
          </a:blip>
          <a:stretch>
            <a:fillRect/>
          </a:stretch>
        </p:blipFill>
        <p:spPr>
          <a:xfrm>
            <a:off x="1" y="1"/>
            <a:ext cx="1124857" cy="843643"/>
          </a:xfrm>
          <a:prstGeom prst="rect">
            <a:avLst/>
          </a:prstGeom>
        </p:spPr>
      </p:pic>
    </p:spTree>
    <p:extLst>
      <p:ext uri="{BB962C8B-B14F-4D97-AF65-F5344CB8AC3E}">
        <p14:creationId xmlns:p14="http://schemas.microsoft.com/office/powerpoint/2010/main" val="5119431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74" r:id="rId12"/>
    <p:sldLayoutId id="2147483680" r:id="rId13"/>
    <p:sldLayoutId id="2147483681" r:id="rId14"/>
    <p:sldLayoutId id="2147483682" r:id="rId15"/>
    <p:sldLayoutId id="2147483696" r:id="rId16"/>
    <p:sldLayoutId id="2147483697" r:id="rId17"/>
    <p:sldLayoutId id="2147483698" r:id="rId18"/>
    <p:sldLayoutId id="2147483699" r:id="rId19"/>
    <p:sldLayoutId id="2147483700" r:id="rId2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36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00.png"/></Relationships>
</file>

<file path=ppt/slides/_rels/slide21.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450.png"/><Relationship Id="rId5" Type="http://schemas.openxmlformats.org/officeDocument/2006/relationships/image" Target="../media/image440.png"/><Relationship Id="rId4" Type="http://schemas.openxmlformats.org/officeDocument/2006/relationships/image" Target="../media/image430.png"/></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6.xml"/><Relationship Id="rId1" Type="http://schemas.openxmlformats.org/officeDocument/2006/relationships/slideLayout" Target="../slideLayouts/slideLayout19.xml"/><Relationship Id="rId5" Type="http://schemas.openxmlformats.org/officeDocument/2006/relationships/image" Target="../media/image50.png"/><Relationship Id="rId4" Type="http://schemas.openxmlformats.org/officeDocument/2006/relationships/image" Target="../media/image230.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sv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1.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013"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354329" y="2303607"/>
            <a:ext cx="9269731" cy="15645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r>
              <a:rPr lang="vi-VN" sz="3600"/>
              <a:t>Nghiên cứu phát triển một số giải pháp tăng độ chính xác cho hệ thống định vị toàn cầu </a:t>
            </a:r>
            <a:endParaRPr lang="en-US" sz="36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54331" y="4361683"/>
            <a:ext cx="8667114" cy="130021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b="0"/>
              <a:t>Giảng viên hướng dẫn: PGS.TS Nguyễn Đức Minh</a:t>
            </a:r>
          </a:p>
          <a:p>
            <a:r>
              <a:rPr lang="vi-VN" sz="2400" b="0"/>
              <a:t>	                            TS. Hoàng Phương Chi</a:t>
            </a:r>
            <a:endParaRPr lang="en-US" sz="2400" b="0"/>
          </a:p>
          <a:p>
            <a:r>
              <a:rPr lang="vi-VN" sz="2400" b="0"/>
              <a:t>  	</a:t>
            </a:r>
            <a:endParaRPr lang="en-US" sz="2800" b="0" dirty="0"/>
          </a:p>
          <a:p>
            <a:endParaRPr lang="en-US" sz="2800" b="0" dirty="0"/>
          </a:p>
        </p:txBody>
      </p:sp>
      <p:sp>
        <p:nvSpPr>
          <p:cNvPr id="2" name="Title 6">
            <a:extLst>
              <a:ext uri="{FF2B5EF4-FFF2-40B4-BE49-F238E27FC236}">
                <a16:creationId xmlns:a16="http://schemas.microsoft.com/office/drawing/2014/main" id="{BEC87659-B592-D1B1-22B3-756DCD9542CB}"/>
              </a:ext>
            </a:extLst>
          </p:cNvPr>
          <p:cNvSpPr txBox="1">
            <a:spLocks/>
          </p:cNvSpPr>
          <p:nvPr/>
        </p:nvSpPr>
        <p:spPr>
          <a:xfrm>
            <a:off x="354328" y="3690539"/>
            <a:ext cx="9486899"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b="0"/>
              <a:t>Sinh viên trình bày:       Lê Thành Luân     MSSV: 20203494</a:t>
            </a:r>
            <a:r>
              <a:rPr lang="vi-VN" sz="2800" b="0"/>
              <a:t>			</a:t>
            </a:r>
            <a:endParaRPr lang="en-US" sz="2800" b="0" dirty="0"/>
          </a:p>
          <a:p>
            <a:endParaRPr lang="en-US" sz="2800" b="0" dirty="0"/>
          </a:p>
        </p:txBody>
      </p:sp>
      <p:sp>
        <p:nvSpPr>
          <p:cNvPr id="3" name="Title 6">
            <a:extLst>
              <a:ext uri="{FF2B5EF4-FFF2-40B4-BE49-F238E27FC236}">
                <a16:creationId xmlns:a16="http://schemas.microsoft.com/office/drawing/2014/main" id="{57D72170-33AF-4D95-0648-B4B5F8B409FE}"/>
              </a:ext>
            </a:extLst>
          </p:cNvPr>
          <p:cNvSpPr txBox="1">
            <a:spLocks/>
          </p:cNvSpPr>
          <p:nvPr/>
        </p:nvSpPr>
        <p:spPr>
          <a:xfrm>
            <a:off x="354328" y="1366401"/>
            <a:ext cx="8273566" cy="15645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r>
              <a:rPr lang="vi-VN"/>
              <a:t>Đồ án tốt nghiệp</a:t>
            </a:r>
            <a:endParaRPr lang="en-US" dirty="0"/>
          </a:p>
        </p:txBody>
      </p:sp>
    </p:spTree>
    <p:extLst>
      <p:ext uri="{BB962C8B-B14F-4D97-AF65-F5344CB8AC3E}">
        <p14:creationId xmlns:p14="http://schemas.microsoft.com/office/powerpoint/2010/main" val="3393410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101802" y="1637003"/>
            <a:ext cx="5334736" cy="1138774"/>
            <a:chOff x="532120" y="1248720"/>
            <a:chExt cx="4572000" cy="113877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257"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408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6206308" y="1182796"/>
            <a:ext cx="2571932"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6686550" y="2745806"/>
            <a:ext cx="1811714"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dự đoán</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E6F56FEF-4C49-1DC0-8E69-0A70CC1E48D2}"/>
                  </a:ext>
                </a:extLst>
              </p:cNvPr>
              <p:cNvSpPr txBox="1"/>
              <p:nvPr/>
            </p:nvSpPr>
            <p:spPr>
              <a:xfrm>
                <a:off x="0" y="3145916"/>
                <a:ext cx="6143624" cy="421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r>
                        <a:rPr lang="en-US" sz="2000" b="1" i="1">
                          <a:latin typeface="Cambria Math" panose="02040503050406030204" pitchFamily="18" charset="0"/>
                        </a:rPr>
                        <m:t>𝑭</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r>
                            <a:rPr lang="en-US" sz="2000" b="0" i="0">
                              <a:latin typeface="Cambria Math" panose="02040503050406030204" pitchFamily="18" charset="0"/>
                            </a:rPr>
                            <m:t>−1</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r>
                        <a:rPr lang="en-US" sz="2000" b="1" i="1">
                          <a:latin typeface="Cambria Math" panose="02040503050406030204" pitchFamily="18" charset="0"/>
                        </a:rPr>
                        <m:t>𝑮</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𝒖</m:t>
                          </m:r>
                        </m:e>
                        <m:sub>
                          <m:r>
                            <a:rPr lang="en-US" sz="2000" b="0" i="1">
                              <a:latin typeface="Cambria Math" panose="02040503050406030204" pitchFamily="18" charset="0"/>
                            </a:rPr>
                            <m:t>𝑛</m:t>
                          </m:r>
                        </m:sub>
                      </m:sSub>
                    </m:oMath>
                  </m:oMathPara>
                </a14:m>
                <a:endParaRPr lang="en-US" sz="2000"/>
              </a:p>
            </p:txBody>
          </p:sp>
        </mc:Choice>
        <mc:Fallback>
          <p:sp>
            <p:nvSpPr>
              <p:cNvPr id="16" name="TextBox 15">
                <a:extLst>
                  <a:ext uri="{FF2B5EF4-FFF2-40B4-BE49-F238E27FC236}">
                    <a16:creationId xmlns:a16="http://schemas.microsoft.com/office/drawing/2014/main" id="{E6F56FEF-4C49-1DC0-8E69-0A70CC1E48D2}"/>
                  </a:ext>
                </a:extLst>
              </p:cNvPr>
              <p:cNvSpPr txBox="1">
                <a:spLocks noRot="1" noChangeAspect="1" noMove="1" noResize="1" noEditPoints="1" noAdjustHandles="1" noChangeArrowheads="1" noChangeShapeType="1" noTextEdit="1"/>
              </p:cNvSpPr>
              <p:nvPr/>
            </p:nvSpPr>
            <p:spPr>
              <a:xfrm>
                <a:off x="0" y="3145916"/>
                <a:ext cx="6143624" cy="421590"/>
              </a:xfrm>
              <a:prstGeom prst="rect">
                <a:avLst/>
              </a:prstGeom>
              <a:blipFill>
                <a:blip r:embed="rId5"/>
                <a:stretch>
                  <a:fillRect t="-5797"/>
                </a:stretch>
              </a:blipFill>
            </p:spPr>
            <p:txBody>
              <a:bodyPr/>
              <a:lstStyle/>
              <a:p>
                <a:r>
                  <a:rPr lang="en-US">
                    <a:noFill/>
                  </a:rPr>
                  <a:t> </a:t>
                </a:r>
              </a:p>
            </p:txBody>
          </p:sp>
        </mc:Fallback>
      </mc:AlternateContent>
      <p:sp>
        <p:nvSpPr>
          <p:cNvPr id="7" name="Rectangle 1">
            <a:extLst>
              <a:ext uri="{FF2B5EF4-FFF2-40B4-BE49-F238E27FC236}">
                <a16:creationId xmlns:a16="http://schemas.microsoft.com/office/drawing/2014/main" id="{AB0E8ADB-C7EB-EB06-2674-07C4CF3F980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300" b="0" i="1"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xn+1= xn + xn</a:t>
            </a:r>
            <a:r>
              <a:rPr kumimoji="0" lang="vi-VN" altLang="en-US" sz="1300" b="0" i="0"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t>
            </a:r>
            <a:r>
              <a:rPr kumimoji="0" lang="vi-VN" altLang="en-US" sz="1300" b="0" i="1"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yn+1= yn + yn</a:t>
            </a:r>
            <a:r>
              <a:rPr kumimoji="0" lang="vi-VN" altLang="en-US" sz="1300" b="0" i="0"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t>
            </a:r>
            <a:r>
              <a:rPr kumimoji="0" lang="vi-VN" altLang="en-US" sz="1300" b="0" i="1"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 zn+1= zn + zn</a:t>
            </a:r>
            <a:r>
              <a:rPr kumimoji="0" lang="vi-VN" altLang="en-US" sz="1300" b="0" i="0"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ECFD3DFC-356E-C142-10D7-9B2EFAB51BD7}"/>
                  </a:ext>
                </a:extLst>
              </p:cNvPr>
              <p:cNvSpPr txBox="1"/>
              <p:nvPr/>
            </p:nvSpPr>
            <p:spPr>
              <a:xfrm>
                <a:off x="-131446" y="4000325"/>
                <a:ext cx="6275070" cy="107491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b="1" i="1" smtClean="0">
                              <a:solidFill>
                                <a:srgbClr val="836967"/>
                              </a:solidFill>
                              <a:latin typeface="Cambria Math" panose="02040503050406030204" pitchFamily="18" charset="0"/>
                            </a:rPr>
                          </m:ctrlPr>
                        </m:dPr>
                        <m:e>
                          <m:m>
                            <m:mPr>
                              <m:plcHide m:val="on"/>
                              <m:mcs>
                                <m:mc>
                                  <m:mcPr>
                                    <m:count m:val="1"/>
                                    <m:mcJc m:val="center"/>
                                  </m:mcPr>
                                </m:mc>
                              </m:mcs>
                              <m:ctrlPr>
                                <a:rPr lang="en-US" sz="2000" b="1" i="1">
                                  <a:solidFill>
                                    <a:srgbClr val="836967"/>
                                  </a:solidFill>
                                  <a:latin typeface="Cambria Math" panose="02040503050406030204" pitchFamily="18" charset="0"/>
                                </a:rPr>
                              </m:ctrlPr>
                            </m:mPr>
                            <m:mr>
                              <m:e>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𝒏</m:t>
                                    </m:r>
                                    <m:r>
                                      <a:rPr lang="en-US" sz="2000" b="1" i="0">
                                        <a:latin typeface="Cambria Math" panose="02040503050406030204" pitchFamily="18" charset="0"/>
                                      </a:rPr>
                                      <m:t>+</m:t>
                                    </m:r>
                                    <m:r>
                                      <a:rPr lang="en-US" sz="2000" b="1" i="0">
                                        <a:latin typeface="Cambria Math" panose="02040503050406030204" pitchFamily="18" charset="0"/>
                                      </a:rPr>
                                      <m:t>𝟏</m:t>
                                    </m:r>
                                  </m:sub>
                                </m:sSub>
                                <m:r>
                                  <a:rPr lang="en-US" sz="2000" b="1" i="0">
                                    <a:latin typeface="Cambria Math" panose="02040503050406030204" pitchFamily="18" charset="0"/>
                                  </a:rPr>
                                  <m:t>= </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𝒙</m:t>
                                    </m:r>
                                  </m:e>
                                  <m:sub>
                                    <m:r>
                                      <a:rPr lang="en-US" sz="2000" b="1" i="1">
                                        <a:latin typeface="Cambria Math" panose="02040503050406030204" pitchFamily="18" charset="0"/>
                                      </a:rPr>
                                      <m:t>𝒏</m:t>
                                    </m:r>
                                  </m:sub>
                                </m:sSub>
                                <m:r>
                                  <a:rPr lang="en-US" sz="2000" b="1" i="0">
                                    <a:latin typeface="Cambria Math" panose="02040503050406030204" pitchFamily="18" charset="0"/>
                                  </a:rPr>
                                  <m:t> + </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1" i="1">
                                        <a:latin typeface="Cambria Math" panose="02040503050406030204" pitchFamily="18" charset="0"/>
                                      </a:rPr>
                                      <m:t>𝒏</m:t>
                                    </m:r>
                                  </m:sub>
                                </m:sSub>
                                <m:r>
                                  <a:rPr lang="en-US" sz="2000" b="1" i="0">
                                    <a:latin typeface="Cambria Math" panose="02040503050406030204" pitchFamily="18" charset="0"/>
                                  </a:rPr>
                                  <m:t>∆</m:t>
                                </m:r>
                                <m:r>
                                  <a:rPr lang="en-US" sz="2000" b="1" i="0">
                                    <a:latin typeface="Cambria Math" panose="02040503050406030204" pitchFamily="18" charset="0"/>
                                  </a:rPr>
                                  <m:t>𝐭</m:t>
                                </m:r>
                              </m:e>
                            </m:mr>
                            <m:mr>
                              <m:e>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𝒏</m:t>
                                    </m:r>
                                    <m:r>
                                      <a:rPr lang="en-US" sz="2000" b="1" i="0">
                                        <a:latin typeface="Cambria Math" panose="02040503050406030204" pitchFamily="18" charset="0"/>
                                      </a:rPr>
                                      <m:t>+</m:t>
                                    </m:r>
                                    <m:r>
                                      <a:rPr lang="en-US" sz="2000" b="1" i="0">
                                        <a:latin typeface="Cambria Math" panose="02040503050406030204" pitchFamily="18" charset="0"/>
                                      </a:rPr>
                                      <m:t>𝟏</m:t>
                                    </m:r>
                                  </m:sub>
                                </m:sSub>
                                <m:r>
                                  <a:rPr lang="en-US" sz="2000" b="1" i="0">
                                    <a:latin typeface="Cambria Math" panose="02040503050406030204" pitchFamily="18" charset="0"/>
                                  </a:rPr>
                                  <m:t>= </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𝒚</m:t>
                                    </m:r>
                                  </m:e>
                                  <m:sub>
                                    <m:r>
                                      <a:rPr lang="en-US" sz="2000" b="1" i="1">
                                        <a:latin typeface="Cambria Math" panose="02040503050406030204" pitchFamily="18" charset="0"/>
                                      </a:rPr>
                                      <m:t>𝒏</m:t>
                                    </m:r>
                                  </m:sub>
                                </m:sSub>
                                <m:r>
                                  <a:rPr lang="en-US" sz="2000" b="1" i="0">
                                    <a:latin typeface="Cambria Math" panose="02040503050406030204" pitchFamily="18" charset="0"/>
                                  </a:rPr>
                                  <m:t> + </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𝒚</m:t>
                                        </m:r>
                                      </m:e>
                                    </m:acc>
                                  </m:e>
                                  <m:sub>
                                    <m:r>
                                      <a:rPr lang="en-US" sz="2000" b="1" i="1">
                                        <a:latin typeface="Cambria Math" panose="02040503050406030204" pitchFamily="18" charset="0"/>
                                      </a:rPr>
                                      <m:t>𝒏</m:t>
                                    </m:r>
                                  </m:sub>
                                </m:sSub>
                                <m:r>
                                  <a:rPr lang="en-US" sz="2000" b="1" i="0">
                                    <a:latin typeface="Cambria Math" panose="02040503050406030204" pitchFamily="18" charset="0"/>
                                  </a:rPr>
                                  <m:t>∆</m:t>
                                </m:r>
                                <m:r>
                                  <a:rPr lang="en-US" sz="2000" b="1" i="0">
                                    <a:latin typeface="Cambria Math" panose="02040503050406030204" pitchFamily="18" charset="0"/>
                                  </a:rPr>
                                  <m:t>𝐭</m:t>
                                </m:r>
                                <m:r>
                                  <a:rPr lang="en-US" sz="2000" b="1" i="0">
                                    <a:latin typeface="Cambria Math" panose="02040503050406030204" pitchFamily="18" charset="0"/>
                                  </a:rPr>
                                  <m:t> </m:t>
                                </m:r>
                              </m:e>
                            </m:mr>
                            <m:mr>
                              <m:e>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𝒛</m:t>
                                    </m:r>
                                  </m:e>
                                  <m:sub>
                                    <m:r>
                                      <a:rPr lang="en-US" sz="2000" b="1" i="1">
                                        <a:latin typeface="Cambria Math" panose="02040503050406030204" pitchFamily="18" charset="0"/>
                                      </a:rPr>
                                      <m:t>𝒏</m:t>
                                    </m:r>
                                    <m:r>
                                      <a:rPr lang="en-US" sz="2000" b="1" i="0">
                                        <a:latin typeface="Cambria Math" panose="02040503050406030204" pitchFamily="18" charset="0"/>
                                      </a:rPr>
                                      <m:t>+</m:t>
                                    </m:r>
                                    <m:r>
                                      <a:rPr lang="en-US" sz="2000" b="1" i="0">
                                        <a:latin typeface="Cambria Math" panose="02040503050406030204" pitchFamily="18" charset="0"/>
                                      </a:rPr>
                                      <m:t>𝟏</m:t>
                                    </m:r>
                                  </m:sub>
                                </m:sSub>
                                <m:r>
                                  <a:rPr lang="en-US" sz="2000" b="1" i="0">
                                    <a:latin typeface="Cambria Math" panose="02040503050406030204" pitchFamily="18" charset="0"/>
                                  </a:rPr>
                                  <m:t>= </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𝒛</m:t>
                                    </m:r>
                                  </m:e>
                                  <m:sub>
                                    <m:r>
                                      <a:rPr lang="en-US" sz="2000" b="1" i="1">
                                        <a:latin typeface="Cambria Math" panose="02040503050406030204" pitchFamily="18" charset="0"/>
                                      </a:rPr>
                                      <m:t>𝒏</m:t>
                                    </m:r>
                                  </m:sub>
                                </m:sSub>
                                <m:r>
                                  <a:rPr lang="en-US" sz="2000" b="1" i="0">
                                    <a:latin typeface="Cambria Math" panose="02040503050406030204" pitchFamily="18" charset="0"/>
                                  </a:rPr>
                                  <m:t> + </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𝒛</m:t>
                                        </m:r>
                                      </m:e>
                                    </m:acc>
                                  </m:e>
                                  <m:sub>
                                    <m:r>
                                      <a:rPr lang="en-US" sz="2000" b="1" i="1">
                                        <a:latin typeface="Cambria Math" panose="02040503050406030204" pitchFamily="18" charset="0"/>
                                      </a:rPr>
                                      <m:t>𝒏</m:t>
                                    </m:r>
                                  </m:sub>
                                </m:sSub>
                                <m:r>
                                  <a:rPr lang="en-US" sz="2000" b="1" i="0">
                                    <a:latin typeface="Cambria Math" panose="02040503050406030204" pitchFamily="18" charset="0"/>
                                  </a:rPr>
                                  <m:t>∆</m:t>
                                </m:r>
                                <m:r>
                                  <a:rPr lang="en-US" sz="2000" b="1" i="0">
                                    <a:latin typeface="Cambria Math" panose="02040503050406030204" pitchFamily="18" charset="0"/>
                                  </a:rPr>
                                  <m:t>𝐭</m:t>
                                </m:r>
                              </m:e>
                            </m:mr>
                          </m:m>
                        </m:e>
                      </m:d>
                    </m:oMath>
                  </m:oMathPara>
                </a14:m>
                <a:endParaRPr lang="en-US" sz="2000" b="1"/>
              </a:p>
            </p:txBody>
          </p:sp>
        </mc:Choice>
        <mc:Fallback>
          <p:sp>
            <p:nvSpPr>
              <p:cNvPr id="11" name="TextBox 10">
                <a:extLst>
                  <a:ext uri="{FF2B5EF4-FFF2-40B4-BE49-F238E27FC236}">
                    <a16:creationId xmlns:a16="http://schemas.microsoft.com/office/drawing/2014/main" id="{ECFD3DFC-356E-C142-10D7-9B2EFAB51BD7}"/>
                  </a:ext>
                </a:extLst>
              </p:cNvPr>
              <p:cNvSpPr txBox="1">
                <a:spLocks noRot="1" noChangeAspect="1" noMove="1" noResize="1" noEditPoints="1" noAdjustHandles="1" noChangeArrowheads="1" noChangeShapeType="1" noTextEdit="1"/>
              </p:cNvSpPr>
              <p:nvPr/>
            </p:nvSpPr>
            <p:spPr>
              <a:xfrm>
                <a:off x="-131446" y="4000325"/>
                <a:ext cx="6275070" cy="1074910"/>
              </a:xfrm>
              <a:prstGeom prst="rect">
                <a:avLst/>
              </a:prstGeom>
              <a:blipFill>
                <a:blip r:embed="rId6"/>
                <a:stretch>
                  <a:fillRect/>
                </a:stretch>
              </a:blipFill>
            </p:spPr>
            <p:txBody>
              <a:bodyPr/>
              <a:lstStyle/>
              <a:p>
                <a:r>
                  <a:rPr lang="en-US">
                    <a:noFill/>
                  </a:rPr>
                  <a:t> </a:t>
                </a:r>
              </a:p>
            </p:txBody>
          </p:sp>
        </mc:Fallback>
      </mc:AlternateContent>
      <p:pic>
        <p:nvPicPr>
          <p:cNvPr id="22" name="Picture 21">
            <a:extLst>
              <a:ext uri="{FF2B5EF4-FFF2-40B4-BE49-F238E27FC236}">
                <a16:creationId xmlns:a16="http://schemas.microsoft.com/office/drawing/2014/main" id="{861D0AF9-C063-6F7A-A355-C3F0D6364F4C}"/>
              </a:ext>
            </a:extLst>
          </p:cNvPr>
          <p:cNvPicPr>
            <a:picLocks noChangeAspect="1"/>
          </p:cNvPicPr>
          <p:nvPr/>
        </p:nvPicPr>
        <p:blipFill>
          <a:blip r:embed="rId7"/>
          <a:stretch>
            <a:fillRect/>
          </a:stretch>
        </p:blipFill>
        <p:spPr>
          <a:xfrm>
            <a:off x="4256367" y="4012487"/>
            <a:ext cx="5728250" cy="1338376"/>
          </a:xfrm>
          <a:prstGeom prst="rect">
            <a:avLst/>
          </a:prstGeom>
        </p:spPr>
      </p:pic>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0B9F22FB-9A3C-5F04-D962-6C36DE489D47}"/>
                  </a:ext>
                </a:extLst>
              </p:cNvPr>
              <p:cNvSpPr txBox="1"/>
              <p:nvPr/>
            </p:nvSpPr>
            <p:spPr>
              <a:xfrm>
                <a:off x="1914525" y="5438352"/>
                <a:ext cx="1434465" cy="400110"/>
              </a:xfrm>
              <a:prstGeom prst="rect">
                <a:avLst/>
              </a:prstGeom>
              <a:noFill/>
            </p:spPr>
            <p:txBody>
              <a:bodyPr wrap="square">
                <a:spAutoFit/>
              </a:bodyPr>
              <a:lstStyle/>
              <a:p>
                <a:r>
                  <a:rPr lang="vi-VN" sz="2000">
                    <a:effectLst/>
                    <a:latin typeface="Lato" panose="020F0502020204030203" pitchFamily="34" charset="0"/>
                    <a:ea typeface="Lato" panose="020F0502020204030203" pitchFamily="34" charset="0"/>
                    <a:cs typeface="Lato" panose="020F0502020204030203" pitchFamily="34" charset="0"/>
                  </a:rPr>
                  <a:t>Với</a:t>
                </a:r>
                <a:r>
                  <a:rPr lang="en-US" sz="2000">
                    <a:effectLst/>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r>
                      <a:rPr lang="vi-VN" sz="2000" smtClean="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vi-VN" sz="2000" smtClean="0">
                        <a:effectLst/>
                        <a:latin typeface="Cambria Math" panose="02040503050406030204" pitchFamily="18" charset="0"/>
                        <a:ea typeface="Calibri" panose="020F0502020204030204" pitchFamily="34" charset="0"/>
                        <a:cs typeface="Times New Roman" panose="02020603050405020304" pitchFamily="18" charset="0"/>
                      </a:rPr>
                      <m:t>t</m:t>
                    </m:r>
                    <m:r>
                      <a:rPr lang="vi-VN" sz="2000" smtClean="0">
                        <a:effectLst/>
                        <a:latin typeface="Cambria Math" panose="02040503050406030204" pitchFamily="18" charset="0"/>
                        <a:ea typeface="Calibri" panose="020F0502020204030204" pitchFamily="34" charset="0"/>
                        <a:cs typeface="Times New Roman" panose="02020603050405020304" pitchFamily="18" charset="0"/>
                      </a:rPr>
                      <m:t> </m:t>
                    </m:r>
                  </m:oMath>
                </a14:m>
                <a:r>
                  <a:rPr lang="vi-VN" sz="2000">
                    <a:effectLst/>
                    <a:latin typeface="Lato" panose="020F0502020204030203" pitchFamily="34" charset="0"/>
                    <a:ea typeface="Lato" panose="020F0502020204030203" pitchFamily="34" charset="0"/>
                    <a:cs typeface="Lato" panose="020F0502020204030203" pitchFamily="34" charset="0"/>
                  </a:rPr>
                  <a:t>= 1</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p:sp>
            <p:nvSpPr>
              <p:cNvPr id="24" name="TextBox 23">
                <a:extLst>
                  <a:ext uri="{FF2B5EF4-FFF2-40B4-BE49-F238E27FC236}">
                    <a16:creationId xmlns:a16="http://schemas.microsoft.com/office/drawing/2014/main" id="{0B9F22FB-9A3C-5F04-D962-6C36DE489D47}"/>
                  </a:ext>
                </a:extLst>
              </p:cNvPr>
              <p:cNvSpPr txBox="1">
                <a:spLocks noRot="1" noChangeAspect="1" noMove="1" noResize="1" noEditPoints="1" noAdjustHandles="1" noChangeArrowheads="1" noChangeShapeType="1" noTextEdit="1"/>
              </p:cNvSpPr>
              <p:nvPr/>
            </p:nvSpPr>
            <p:spPr>
              <a:xfrm>
                <a:off x="1914525" y="5438352"/>
                <a:ext cx="1434465" cy="400110"/>
              </a:xfrm>
              <a:prstGeom prst="rect">
                <a:avLst/>
              </a:prstGeom>
              <a:blipFill>
                <a:blip r:embed="rId8"/>
                <a:stretch>
                  <a:fillRect l="-4255" t="-7576" b="-25758"/>
                </a:stretch>
              </a:blipFill>
            </p:spPr>
            <p:txBody>
              <a:bodyPr/>
              <a:lstStyle/>
              <a:p>
                <a:r>
                  <a:rPr lang="en-US">
                    <a:noFill/>
                  </a:rPr>
                  <a:t> </a:t>
                </a:r>
              </a:p>
            </p:txBody>
          </p:sp>
        </mc:Fallback>
      </mc:AlternateContent>
    </p:spTree>
    <p:extLst>
      <p:ext uri="{BB962C8B-B14F-4D97-AF65-F5344CB8AC3E}">
        <p14:creationId xmlns:p14="http://schemas.microsoft.com/office/powerpoint/2010/main" val="2293266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101802" y="1637003"/>
            <a:ext cx="5334736" cy="1138774"/>
            <a:chOff x="532120" y="1248720"/>
            <a:chExt cx="4572000" cy="113877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257"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408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6206308" y="1182796"/>
            <a:ext cx="2571932"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6686550" y="2745806"/>
            <a:ext cx="1811714"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dự đoán</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E5F11D03-1571-E446-77CF-AF2B75086B75}"/>
                  </a:ext>
                </a:extLst>
              </p:cNvPr>
              <p:cNvSpPr txBox="1"/>
              <p:nvPr/>
            </p:nvSpPr>
            <p:spPr>
              <a:xfrm>
                <a:off x="-1290016" y="3355787"/>
                <a:ext cx="6143624" cy="43422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𝒏</m:t>
                          </m:r>
                          <m:d>
                            <m:dPr>
                              <m:ctrlPr>
                                <a:rPr lang="en-US" sz="2000" b="1" i="1">
                                  <a:latin typeface="Cambria Math" panose="02040503050406030204" pitchFamily="18" charset="0"/>
                                </a:rPr>
                              </m:ctrlPr>
                            </m:dPr>
                            <m:e>
                              <m:r>
                                <a:rPr lang="en-US" sz="2000" b="1" i="0">
                                  <a:latin typeface="Cambria Math" panose="02040503050406030204" pitchFamily="18" charset="0"/>
                                </a:rPr>
                                <m:t>−</m:t>
                              </m:r>
                            </m:e>
                          </m:d>
                        </m:sub>
                      </m:sSub>
                      <m:r>
                        <a:rPr lang="en-US" sz="2000" b="1" i="0">
                          <a:latin typeface="Cambria Math" panose="02040503050406030204" pitchFamily="18" charset="0"/>
                        </a:rPr>
                        <m:t>=</m:t>
                      </m:r>
                      <m:r>
                        <a:rPr lang="en-US" sz="2000" b="1" i="1">
                          <a:latin typeface="Cambria Math" panose="02040503050406030204" pitchFamily="18" charset="0"/>
                        </a:rPr>
                        <m:t>𝑭</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1" i="1">
                              <a:latin typeface="Cambria Math" panose="02040503050406030204" pitchFamily="18" charset="0"/>
                            </a:rPr>
                            <m:t>𝒏</m:t>
                          </m:r>
                          <m:r>
                            <a:rPr lang="en-US" sz="2000" b="1" i="0">
                              <a:latin typeface="Cambria Math" panose="02040503050406030204" pitchFamily="18" charset="0"/>
                            </a:rPr>
                            <m:t>−</m:t>
                          </m:r>
                          <m:r>
                            <a:rPr lang="en-US" sz="2000" b="1" i="0">
                              <a:latin typeface="Cambria Math" panose="02040503050406030204" pitchFamily="18" charset="0"/>
                            </a:rPr>
                            <m:t>𝟏</m:t>
                          </m:r>
                          <m:r>
                            <a:rPr lang="en-US" sz="2000" b="1" i="0">
                              <a:latin typeface="Cambria Math" panose="02040503050406030204" pitchFamily="18" charset="0"/>
                            </a:rPr>
                            <m:t> </m:t>
                          </m:r>
                          <m:d>
                            <m:dPr>
                              <m:ctrlPr>
                                <a:rPr lang="en-US" sz="2000" b="1" i="1">
                                  <a:latin typeface="Cambria Math" panose="02040503050406030204" pitchFamily="18" charset="0"/>
                                </a:rPr>
                              </m:ctrlPr>
                            </m:dPr>
                            <m:e>
                              <m:r>
                                <a:rPr lang="en-US" sz="2000" b="1" i="0">
                                  <a:latin typeface="Cambria Math" panose="02040503050406030204" pitchFamily="18" charset="0"/>
                                </a:rPr>
                                <m:t>+</m:t>
                              </m:r>
                            </m:e>
                          </m:d>
                        </m:sub>
                      </m:sSub>
                      <m:sSup>
                        <m:sSupPr>
                          <m:ctrlPr>
                            <a:rPr lang="en-US" sz="2000" b="1" i="1">
                              <a:solidFill>
                                <a:srgbClr val="836967"/>
                              </a:solidFill>
                              <a:latin typeface="Cambria Math" panose="02040503050406030204" pitchFamily="18" charset="0"/>
                            </a:rPr>
                          </m:ctrlPr>
                        </m:sSupPr>
                        <m:e>
                          <m:r>
                            <a:rPr lang="en-US" sz="2000" b="1" i="1">
                              <a:latin typeface="Cambria Math" panose="02040503050406030204" pitchFamily="18" charset="0"/>
                            </a:rPr>
                            <m:t>𝑭</m:t>
                          </m:r>
                        </m:e>
                        <m:sup>
                          <m:r>
                            <a:rPr lang="en-US" sz="2000" b="1" i="1">
                              <a:latin typeface="Cambria Math" panose="02040503050406030204" pitchFamily="18" charset="0"/>
                            </a:rPr>
                            <m:t>𝑻</m:t>
                          </m:r>
                        </m:sup>
                      </m:sSup>
                      <m:r>
                        <a:rPr lang="en-US" sz="2000" b="1" i="0">
                          <a:latin typeface="Cambria Math" panose="02040503050406030204" pitchFamily="18" charset="0"/>
                        </a:rPr>
                        <m:t>+</m:t>
                      </m:r>
                      <m:sSub>
                        <m:sSubPr>
                          <m:ctrlPr>
                            <a:rPr lang="en-US" sz="2000" b="1" i="1" smtClean="0">
                              <a:latin typeface="Cambria Math" panose="02040503050406030204" pitchFamily="18" charset="0"/>
                            </a:rPr>
                          </m:ctrlPr>
                        </m:sSubPr>
                        <m:e>
                          <m:r>
                            <a:rPr lang="vi-VN" sz="2000" b="1" i="1">
                              <a:latin typeface="Cambria Math" panose="02040503050406030204" pitchFamily="18" charset="0"/>
                            </a:rPr>
                            <m:t>𝑸</m:t>
                          </m:r>
                        </m:e>
                        <m:sub>
                          <m:r>
                            <a:rPr lang="vi-VN" sz="2000" b="1" i="1">
                              <a:latin typeface="Cambria Math" panose="02040503050406030204" pitchFamily="18" charset="0"/>
                            </a:rPr>
                            <m:t>𝒏</m:t>
                          </m:r>
                          <m:r>
                            <a:rPr lang="vi-VN" sz="2000" b="1" i="1">
                              <a:latin typeface="Cambria Math" panose="02040503050406030204" pitchFamily="18" charset="0"/>
                            </a:rPr>
                            <m:t>−</m:t>
                          </m:r>
                          <m:r>
                            <a:rPr lang="vi-VN" sz="2000" b="1" i="1">
                              <a:latin typeface="Cambria Math" panose="02040503050406030204" pitchFamily="18" charset="0"/>
                            </a:rPr>
                            <m:t>𝟏</m:t>
                          </m:r>
                        </m:sub>
                      </m:sSub>
                    </m:oMath>
                  </m:oMathPara>
                </a14:m>
                <a:endParaRPr lang="en-US" sz="2000" b="1">
                  <a:latin typeface="Bookshelf Symbol 7" panose="05010101010101010101" pitchFamily="2" charset="2"/>
                  <a:ea typeface="Lato" panose="020F0502020204030203" pitchFamily="34" charset="0"/>
                  <a:cs typeface="Lato" panose="020F0502020204030203" pitchFamily="34" charset="0"/>
                </a:endParaRPr>
              </a:p>
            </p:txBody>
          </p:sp>
        </mc:Choice>
        <mc:Fallback>
          <p:sp>
            <p:nvSpPr>
              <p:cNvPr id="20" name="TextBox 19">
                <a:extLst>
                  <a:ext uri="{FF2B5EF4-FFF2-40B4-BE49-F238E27FC236}">
                    <a16:creationId xmlns:a16="http://schemas.microsoft.com/office/drawing/2014/main" id="{E5F11D03-1571-E446-77CF-AF2B75086B75}"/>
                  </a:ext>
                </a:extLst>
              </p:cNvPr>
              <p:cNvSpPr txBox="1">
                <a:spLocks noRot="1" noChangeAspect="1" noMove="1" noResize="1" noEditPoints="1" noAdjustHandles="1" noChangeArrowheads="1" noChangeShapeType="1" noTextEdit="1"/>
              </p:cNvSpPr>
              <p:nvPr/>
            </p:nvSpPr>
            <p:spPr>
              <a:xfrm>
                <a:off x="-1290016" y="3355787"/>
                <a:ext cx="6143624" cy="434221"/>
              </a:xfrm>
              <a:prstGeom prst="rect">
                <a:avLst/>
              </a:prstGeom>
              <a:blipFill>
                <a:blip r:embed="rId5"/>
                <a:stretch>
                  <a:fillRect b="-5556"/>
                </a:stretch>
              </a:blipFill>
            </p:spPr>
            <p:txBody>
              <a:bodyPr/>
              <a:lstStyle/>
              <a:p>
                <a:r>
                  <a:rPr lang="en-US">
                    <a:noFill/>
                  </a:rPr>
                  <a:t> </a:t>
                </a:r>
              </a:p>
            </p:txBody>
          </p:sp>
        </mc:Fallback>
      </mc:AlternateContent>
      <p:sp>
        <p:nvSpPr>
          <p:cNvPr id="7" name="Rectangle 1">
            <a:extLst>
              <a:ext uri="{FF2B5EF4-FFF2-40B4-BE49-F238E27FC236}">
                <a16:creationId xmlns:a16="http://schemas.microsoft.com/office/drawing/2014/main" id="{AB0E8ADB-C7EB-EB06-2674-07C4CF3F980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300" b="0" i="1"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xn+1= xn + xn</a:t>
            </a:r>
            <a:r>
              <a:rPr kumimoji="0" lang="vi-VN" altLang="en-US" sz="1300" b="0" i="0"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t>
            </a:r>
            <a:r>
              <a:rPr kumimoji="0" lang="vi-VN" altLang="en-US" sz="1300" b="0" i="1"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yn+1= yn + yn</a:t>
            </a:r>
            <a:r>
              <a:rPr kumimoji="0" lang="vi-VN" altLang="en-US" sz="1300" b="0" i="0"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t>
            </a:r>
            <a:r>
              <a:rPr kumimoji="0" lang="vi-VN" altLang="en-US" sz="1300" b="0" i="1"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 zn+1= zn + zn</a:t>
            </a:r>
            <a:r>
              <a:rPr kumimoji="0" lang="vi-VN" altLang="en-US" sz="1300" b="0" i="0" u="none" strike="noStrike" cap="none" normalizeH="0" baseline="0">
                <a:ln>
                  <a:noFill/>
                </a:ln>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a:t>∆t</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FAEBF2FC-FD07-5EEF-2FE6-9B1795E07509}"/>
                  </a:ext>
                </a:extLst>
              </p:cNvPr>
              <p:cNvSpPr txBox="1"/>
              <p:nvPr/>
            </p:nvSpPr>
            <p:spPr>
              <a:xfrm>
                <a:off x="101802" y="3843017"/>
                <a:ext cx="12192000" cy="1070549"/>
              </a:xfrm>
              <a:prstGeom prst="rect">
                <a:avLst/>
              </a:prstGeom>
              <a:noFill/>
            </p:spPr>
            <p:txBody>
              <a:bodyPr wrap="square">
                <a:spAutoFit/>
              </a:bodyPr>
              <a:lstStyle/>
              <a:p>
                <a:pPr/>
                <a14:m>
                  <m:oMath xmlns:m="http://schemas.openxmlformats.org/officeDocument/2006/math">
                    <m:sSub>
                      <m:sSubPr>
                        <m:ctrlPr>
                          <a:rPr lang="en-US" sz="2000" b="1" i="1" smtClean="0">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𝑷</m:t>
                        </m:r>
                      </m:e>
                      <m:sub>
                        <m:r>
                          <a:rPr lang="en-US" sz="2000" b="1" i="1">
                            <a:solidFill>
                              <a:schemeClr val="tx1"/>
                            </a:solidFill>
                            <a:latin typeface="Cambria Math" panose="02040503050406030204" pitchFamily="18" charset="0"/>
                          </a:rPr>
                          <m:t>𝒏</m:t>
                        </m:r>
                        <m:d>
                          <m:dPr>
                            <m:ctrlPr>
                              <a:rPr lang="en-US" sz="2000" b="1" i="1">
                                <a:solidFill>
                                  <a:schemeClr val="tx1"/>
                                </a:solidFill>
                                <a:latin typeface="Cambria Math" panose="02040503050406030204" pitchFamily="18" charset="0"/>
                              </a:rPr>
                            </m:ctrlPr>
                          </m:dPr>
                          <m:e>
                            <m:r>
                              <a:rPr lang="en-US" sz="2000" b="1">
                                <a:solidFill>
                                  <a:schemeClr val="tx1"/>
                                </a:solidFill>
                                <a:latin typeface="Cambria Math" panose="02040503050406030204" pitchFamily="18" charset="0"/>
                              </a:rPr>
                              <m:t>−</m:t>
                            </m:r>
                          </m:e>
                        </m:d>
                      </m:sub>
                    </m:sSub>
                    <m:r>
                      <a:rPr lang="vi-VN" sz="2000" b="0" i="1" smtClean="0">
                        <a:solidFill>
                          <a:schemeClr val="tx1"/>
                        </a:solidFill>
                        <a:latin typeface="Cambria Math" panose="02040503050406030204" pitchFamily="18" charset="0"/>
                      </a:rPr>
                      <m:t>=</m:t>
                    </m:r>
                    <m:d>
                      <m:dPr>
                        <m:begChr m:val="["/>
                        <m:endChr m:val="]"/>
                        <m:ctrlPr>
                          <a:rPr lang="en-US" sz="2000" i="1" smtClean="0">
                            <a:solidFill>
                              <a:schemeClr val="tx1"/>
                            </a:solidFill>
                            <a:latin typeface="Cambria Math" panose="02040503050406030204" pitchFamily="18" charset="0"/>
                          </a:rPr>
                        </m:ctrlPr>
                      </m:dPr>
                      <m:e>
                        <m:m>
                          <m:mPr>
                            <m:plcHide m:val="on"/>
                            <m:mcs>
                              <m:mc>
                                <m:mcPr>
                                  <m:count m:val="3"/>
                                  <m:mcJc m:val="center"/>
                                </m:mcPr>
                              </m:mc>
                            </m:mcs>
                            <m:ctrlPr>
                              <a:rPr lang="en-US" sz="2000" i="1">
                                <a:solidFill>
                                  <a:schemeClr val="tx1"/>
                                </a:solidFill>
                                <a:latin typeface="Cambria Math" panose="02040503050406030204" pitchFamily="18" charset="0"/>
                              </a:rPr>
                            </m:ctrlPr>
                          </m:mPr>
                          <m:mr>
                            <m:e>
                              <m:r>
                                <a:rPr lang="en-US" sz="2000">
                                  <a:solidFill>
                                    <a:schemeClr val="tx1"/>
                                  </a:solidFill>
                                  <a:latin typeface="Cambria Math" panose="02040503050406030204" pitchFamily="18" charset="0"/>
                                </a:rPr>
                                <m:t>1</m:t>
                              </m:r>
                            </m:e>
                            <m:e>
                              <m:r>
                                <a:rPr lang="en-US" sz="2000" i="0">
                                  <a:solidFill>
                                    <a:schemeClr val="tx1"/>
                                  </a:solidFill>
                                  <a:latin typeface="Cambria Math" panose="02040503050406030204" pitchFamily="18" charset="0"/>
                                </a:rPr>
                                <m:t>0</m:t>
                              </m:r>
                            </m:e>
                            <m:e>
                              <m:r>
                                <a:rPr lang="en-US" sz="2000" i="0">
                                  <a:solidFill>
                                    <a:schemeClr val="tx1"/>
                                  </a:solidFill>
                                  <a:latin typeface="Cambria Math" panose="02040503050406030204" pitchFamily="18" charset="0"/>
                                </a:rPr>
                                <m:t>0</m:t>
                              </m:r>
                            </m:e>
                          </m:mr>
                          <m:mr>
                            <m:e>
                              <m:r>
                                <a:rPr lang="en-US" sz="2000" i="0">
                                  <a:solidFill>
                                    <a:schemeClr val="tx1"/>
                                  </a:solidFill>
                                  <a:latin typeface="Cambria Math" panose="02040503050406030204" pitchFamily="18" charset="0"/>
                                </a:rPr>
                                <m:t>0</m:t>
                              </m:r>
                            </m:e>
                            <m:e>
                              <m:r>
                                <a:rPr lang="en-US" sz="2000" i="0">
                                  <a:solidFill>
                                    <a:schemeClr val="tx1"/>
                                  </a:solidFill>
                                  <a:latin typeface="Cambria Math" panose="02040503050406030204" pitchFamily="18" charset="0"/>
                                </a:rPr>
                                <m:t>1</m:t>
                              </m:r>
                            </m:e>
                            <m:e>
                              <m:r>
                                <a:rPr lang="en-US" sz="2000" i="0">
                                  <a:solidFill>
                                    <a:schemeClr val="tx1"/>
                                  </a:solidFill>
                                  <a:latin typeface="Cambria Math" panose="02040503050406030204" pitchFamily="18" charset="0"/>
                                </a:rPr>
                                <m:t>0</m:t>
                              </m:r>
                            </m:e>
                          </m:mr>
                          <m:mr>
                            <m:e>
                              <m:r>
                                <a:rPr lang="en-US" sz="2000" i="0">
                                  <a:solidFill>
                                    <a:schemeClr val="tx1"/>
                                  </a:solidFill>
                                  <a:latin typeface="Cambria Math" panose="02040503050406030204" pitchFamily="18" charset="0"/>
                                </a:rPr>
                                <m:t>0</m:t>
                              </m:r>
                            </m:e>
                            <m:e>
                              <m:r>
                                <a:rPr lang="en-US" sz="2000" i="0">
                                  <a:solidFill>
                                    <a:schemeClr val="tx1"/>
                                  </a:solidFill>
                                  <a:latin typeface="Cambria Math" panose="02040503050406030204" pitchFamily="18" charset="0"/>
                                </a:rPr>
                                <m:t>0</m:t>
                              </m:r>
                            </m:e>
                            <m:e>
                              <m:r>
                                <a:rPr lang="en-US" sz="2000" i="0">
                                  <a:solidFill>
                                    <a:schemeClr val="tx1"/>
                                  </a:solidFill>
                                  <a:latin typeface="Cambria Math" panose="02040503050406030204" pitchFamily="18" charset="0"/>
                                </a:rPr>
                                <m:t>1</m:t>
                              </m:r>
                            </m:e>
                          </m:mr>
                        </m:m>
                      </m:e>
                    </m:d>
                    <m:d>
                      <m:dPr>
                        <m:begChr m:val="["/>
                        <m:endChr m:val="]"/>
                        <m:ctrlPr>
                          <a:rPr lang="en-US" sz="2000" i="1">
                            <a:solidFill>
                              <a:schemeClr val="tx1"/>
                            </a:solidFill>
                            <a:latin typeface="Cambria Math" panose="02040503050406030204" pitchFamily="18" charset="0"/>
                          </a:rPr>
                        </m:ctrlPr>
                      </m:dPr>
                      <m:e>
                        <m:m>
                          <m:mPr>
                            <m:plcHide m:val="on"/>
                            <m:mcs>
                              <m:mc>
                                <m:mcPr>
                                  <m:count m:val="3"/>
                                  <m:mcJc m:val="center"/>
                                </m:mcPr>
                              </m:mc>
                            </m:mcs>
                            <m:ctrlPr>
                              <a:rPr lang="en-US" sz="2000" i="1">
                                <a:solidFill>
                                  <a:schemeClr val="tx1"/>
                                </a:solidFill>
                                <a:latin typeface="Cambria Math" panose="02040503050406030204" pitchFamily="18" charset="0"/>
                              </a:rPr>
                            </m:ctrlPr>
                          </m:mPr>
                          <m:mr>
                            <m:e>
                              <m:r>
                                <m:rPr>
                                  <m:brk m:alnAt="7"/>
                                </m:rPr>
                                <a:rPr lang="vi-VN" sz="2000" i="1">
                                  <a:solidFill>
                                    <a:schemeClr val="tx1"/>
                                  </a:solidFill>
                                  <a:latin typeface="Cambria Math" panose="02040503050406030204" pitchFamily="18" charset="0"/>
                                </a:rPr>
                                <m:t>𝑐</m:t>
                              </m:r>
                              <m:r>
                                <a:rPr lang="vi-VN" sz="2000" i="1">
                                  <a:solidFill>
                                    <a:schemeClr val="tx1"/>
                                  </a:solidFill>
                                  <a:latin typeface="Cambria Math" panose="02040503050406030204" pitchFamily="18" charset="0"/>
                                </a:rPr>
                                <m:t>𝑜𝑣</m:t>
                              </m:r>
                              <m:r>
                                <a:rPr lang="vi-VN" sz="2000" i="1">
                                  <a:solidFill>
                                    <a:schemeClr val="tx1"/>
                                  </a:solidFill>
                                  <a:latin typeface="Cambria Math" panose="02040503050406030204" pitchFamily="18" charset="0"/>
                                </a:rPr>
                                <m:t>(</m:t>
                              </m:r>
                              <m:r>
                                <a:rPr lang="vi-VN" sz="2000" i="1" smtClean="0">
                                  <a:solidFill>
                                    <a:schemeClr val="tx1"/>
                                  </a:solidFill>
                                  <a:latin typeface="Cambria Math" panose="02040503050406030204" pitchFamily="18" charset="0"/>
                                </a:rPr>
                                <m:t>𝑥</m:t>
                              </m:r>
                              <m:r>
                                <a:rPr lang="vi-VN" sz="2000" i="1">
                                  <a:solidFill>
                                    <a:schemeClr val="tx1"/>
                                  </a:solidFill>
                                  <a:latin typeface="Cambria Math" panose="02040503050406030204" pitchFamily="18" charset="0"/>
                                </a:rPr>
                                <m:t>,</m:t>
                              </m:r>
                              <m:r>
                                <a:rPr lang="vi-VN" sz="2000" i="1">
                                  <a:solidFill>
                                    <a:schemeClr val="tx1"/>
                                  </a:solidFill>
                                  <a:latin typeface="Cambria Math" panose="02040503050406030204" pitchFamily="18" charset="0"/>
                                </a:rPr>
                                <m:t>𝑥</m:t>
                              </m:r>
                              <m:r>
                                <a:rPr lang="vi-VN" sz="2000" i="1">
                                  <a:solidFill>
                                    <a:schemeClr val="tx1"/>
                                  </a:solidFill>
                                  <a:latin typeface="Cambria Math" panose="02040503050406030204" pitchFamily="18" charset="0"/>
                                </a:rPr>
                                <m:t>)</m:t>
                              </m:r>
                            </m:e>
                            <m:e>
                              <m:r>
                                <a:rPr lang="en-US" sz="2000">
                                  <a:solidFill>
                                    <a:schemeClr val="tx1"/>
                                  </a:solidFill>
                                  <a:latin typeface="Cambria Math" panose="02040503050406030204" pitchFamily="18" charset="0"/>
                                </a:rPr>
                                <m:t>0</m:t>
                              </m:r>
                            </m:e>
                            <m:e>
                              <m:r>
                                <a:rPr lang="en-US" sz="2000">
                                  <a:solidFill>
                                    <a:schemeClr val="tx1"/>
                                  </a:solidFill>
                                  <a:latin typeface="Cambria Math" panose="02040503050406030204" pitchFamily="18" charset="0"/>
                                </a:rPr>
                                <m:t>0</m:t>
                              </m:r>
                            </m:e>
                          </m:mr>
                          <m:mr>
                            <m:e>
                              <m:r>
                                <a:rPr lang="en-US" sz="2000">
                                  <a:solidFill>
                                    <a:schemeClr val="tx1"/>
                                  </a:solidFill>
                                  <a:latin typeface="Cambria Math" panose="02040503050406030204" pitchFamily="18" charset="0"/>
                                </a:rPr>
                                <m:t>0</m:t>
                              </m:r>
                            </m:e>
                            <m:e>
                              <m:r>
                                <m:rPr>
                                  <m:brk m:alnAt="7"/>
                                </m:rPr>
                                <a:rPr lang="vi-VN" sz="2000" i="1">
                                  <a:solidFill>
                                    <a:schemeClr val="tx1"/>
                                  </a:solidFill>
                                  <a:latin typeface="Cambria Math" panose="02040503050406030204" pitchFamily="18" charset="0"/>
                                </a:rPr>
                                <m:t>𝑐</m:t>
                              </m:r>
                              <m:r>
                                <a:rPr lang="vi-VN" sz="2000" i="1">
                                  <a:solidFill>
                                    <a:schemeClr val="tx1"/>
                                  </a:solidFill>
                                  <a:latin typeface="Cambria Math" panose="02040503050406030204" pitchFamily="18" charset="0"/>
                                </a:rPr>
                                <m:t>𝑜𝑣</m:t>
                              </m:r>
                              <m:r>
                                <a:rPr lang="vi-VN" sz="2000" i="1">
                                  <a:solidFill>
                                    <a:schemeClr val="tx1"/>
                                  </a:solidFill>
                                  <a:latin typeface="Cambria Math" panose="02040503050406030204" pitchFamily="18" charset="0"/>
                                </a:rPr>
                                <m:t>(</m:t>
                              </m:r>
                              <m:r>
                                <m:rPr>
                                  <m:sty m:val="p"/>
                                </m:rPr>
                                <a:rPr lang="vi-VN" sz="2000" i="1" smtClean="0">
                                  <a:solidFill>
                                    <a:schemeClr val="tx1"/>
                                  </a:solidFill>
                                  <a:latin typeface="Cambria Math" panose="02040503050406030204" pitchFamily="18" charset="0"/>
                                </a:rPr>
                                <m:t>y</m:t>
                              </m:r>
                              <m:r>
                                <a:rPr lang="vi-VN" sz="2000" i="1">
                                  <a:solidFill>
                                    <a:schemeClr val="tx1"/>
                                  </a:solidFill>
                                  <a:latin typeface="Cambria Math" panose="02040503050406030204" pitchFamily="18" charset="0"/>
                                </a:rPr>
                                <m:t>,</m:t>
                              </m:r>
                              <m:r>
                                <m:rPr>
                                  <m:sty m:val="p"/>
                                </m:rPr>
                                <a:rPr lang="vi-VN" sz="2000" i="1" smtClean="0">
                                  <a:solidFill>
                                    <a:schemeClr val="tx1"/>
                                  </a:solidFill>
                                  <a:latin typeface="Cambria Math" panose="02040503050406030204" pitchFamily="18" charset="0"/>
                                </a:rPr>
                                <m:t>y</m:t>
                              </m:r>
                              <m:r>
                                <a:rPr lang="vi-VN" sz="2000" i="1">
                                  <a:solidFill>
                                    <a:schemeClr val="tx1"/>
                                  </a:solidFill>
                                  <a:latin typeface="Cambria Math" panose="02040503050406030204" pitchFamily="18" charset="0"/>
                                </a:rPr>
                                <m:t>)</m:t>
                              </m:r>
                            </m:e>
                            <m:e>
                              <m:r>
                                <a:rPr lang="en-US" sz="2000">
                                  <a:solidFill>
                                    <a:schemeClr val="tx1"/>
                                  </a:solidFill>
                                  <a:latin typeface="Cambria Math" panose="02040503050406030204" pitchFamily="18" charset="0"/>
                                </a:rPr>
                                <m:t>0</m:t>
                              </m:r>
                            </m:e>
                          </m:mr>
                          <m:mr>
                            <m:e>
                              <m:r>
                                <a:rPr lang="en-US" sz="2000">
                                  <a:solidFill>
                                    <a:schemeClr val="tx1"/>
                                  </a:solidFill>
                                  <a:latin typeface="Cambria Math" panose="02040503050406030204" pitchFamily="18" charset="0"/>
                                </a:rPr>
                                <m:t>0</m:t>
                              </m:r>
                            </m:e>
                            <m:e>
                              <m:r>
                                <a:rPr lang="en-US" sz="2000">
                                  <a:solidFill>
                                    <a:schemeClr val="tx1"/>
                                  </a:solidFill>
                                  <a:latin typeface="Cambria Math" panose="02040503050406030204" pitchFamily="18" charset="0"/>
                                </a:rPr>
                                <m:t>0</m:t>
                              </m:r>
                            </m:e>
                            <m:e>
                              <m:r>
                                <m:rPr>
                                  <m:brk m:alnAt="7"/>
                                </m:rPr>
                                <a:rPr lang="vi-VN" sz="2000" i="1">
                                  <a:solidFill>
                                    <a:schemeClr val="tx1"/>
                                  </a:solidFill>
                                  <a:latin typeface="Cambria Math" panose="02040503050406030204" pitchFamily="18" charset="0"/>
                                </a:rPr>
                                <m:t>𝑐</m:t>
                              </m:r>
                              <m:r>
                                <a:rPr lang="vi-VN" sz="2000" i="1">
                                  <a:solidFill>
                                    <a:schemeClr val="tx1"/>
                                  </a:solidFill>
                                  <a:latin typeface="Cambria Math" panose="02040503050406030204" pitchFamily="18" charset="0"/>
                                </a:rPr>
                                <m:t>𝑜𝑣</m:t>
                              </m:r>
                              <m:r>
                                <a:rPr lang="vi-VN" sz="2000" i="1">
                                  <a:solidFill>
                                    <a:schemeClr val="tx1"/>
                                  </a:solidFill>
                                  <a:latin typeface="Cambria Math" panose="02040503050406030204" pitchFamily="18" charset="0"/>
                                </a:rPr>
                                <m:t>(</m:t>
                              </m:r>
                              <m:r>
                                <m:rPr>
                                  <m:sty m:val="p"/>
                                </m:rPr>
                                <a:rPr lang="vi-VN" sz="2000" i="1" smtClean="0">
                                  <a:solidFill>
                                    <a:schemeClr val="tx1"/>
                                  </a:solidFill>
                                  <a:latin typeface="Cambria Math" panose="02040503050406030204" pitchFamily="18" charset="0"/>
                                </a:rPr>
                                <m:t>z</m:t>
                              </m:r>
                              <m:r>
                                <a:rPr lang="vi-VN" sz="2000" i="1">
                                  <a:solidFill>
                                    <a:schemeClr val="tx1"/>
                                  </a:solidFill>
                                  <a:latin typeface="Cambria Math" panose="02040503050406030204" pitchFamily="18" charset="0"/>
                                </a:rPr>
                                <m:t>,</m:t>
                              </m:r>
                              <m:r>
                                <m:rPr>
                                  <m:sty m:val="p"/>
                                </m:rPr>
                                <a:rPr lang="vi-VN" sz="2000" i="1" smtClean="0">
                                  <a:solidFill>
                                    <a:schemeClr val="tx1"/>
                                  </a:solidFill>
                                  <a:latin typeface="Cambria Math" panose="02040503050406030204" pitchFamily="18" charset="0"/>
                                </a:rPr>
                                <m:t>z</m:t>
                              </m:r>
                              <m:r>
                                <a:rPr lang="vi-VN" sz="2000" i="1">
                                  <a:solidFill>
                                    <a:schemeClr val="tx1"/>
                                  </a:solidFill>
                                  <a:latin typeface="Cambria Math" panose="02040503050406030204" pitchFamily="18" charset="0"/>
                                </a:rPr>
                                <m:t>)</m:t>
                              </m:r>
                            </m:e>
                          </m:mr>
                        </m:m>
                      </m:e>
                    </m:d>
                  </m:oMath>
                </a14:m>
                <a:r>
                  <a:rPr lang="en-US" sz="2000">
                    <a:solidFill>
                      <a:schemeClr val="tx1"/>
                    </a:solidFill>
                  </a:rPr>
                  <a:t> </a:t>
                </a:r>
                <a14:m>
                  <m:oMath xmlns:m="http://schemas.openxmlformats.org/officeDocument/2006/math">
                    <m:d>
                      <m:dPr>
                        <m:begChr m:val="["/>
                        <m:endChr m:val="]"/>
                        <m:ctrlPr>
                          <a:rPr lang="en-US" sz="2000" i="1">
                            <a:solidFill>
                              <a:schemeClr val="tx1"/>
                            </a:solidFill>
                            <a:latin typeface="Cambria Math" panose="02040503050406030204" pitchFamily="18" charset="0"/>
                          </a:rPr>
                        </m:ctrlPr>
                      </m:dPr>
                      <m:e>
                        <m:m>
                          <m:mPr>
                            <m:plcHide m:val="on"/>
                            <m:mcs>
                              <m:mc>
                                <m:mcPr>
                                  <m:count m:val="3"/>
                                  <m:mcJc m:val="center"/>
                                </m:mcPr>
                              </m:mc>
                            </m:mcs>
                            <m:ctrlPr>
                              <a:rPr lang="en-US" sz="2000" i="1">
                                <a:solidFill>
                                  <a:schemeClr val="tx1"/>
                                </a:solidFill>
                                <a:latin typeface="Cambria Math" panose="02040503050406030204" pitchFamily="18" charset="0"/>
                              </a:rPr>
                            </m:ctrlPr>
                          </m:mPr>
                          <m:mr>
                            <m:e>
                              <m:r>
                                <a:rPr lang="en-US" sz="2000">
                                  <a:solidFill>
                                    <a:schemeClr val="tx1"/>
                                  </a:solidFill>
                                  <a:latin typeface="Cambria Math" panose="02040503050406030204" pitchFamily="18" charset="0"/>
                                </a:rPr>
                                <m:t>1</m:t>
                              </m:r>
                            </m:e>
                            <m:e>
                              <m:r>
                                <a:rPr lang="en-US" sz="2000">
                                  <a:solidFill>
                                    <a:schemeClr val="tx1"/>
                                  </a:solidFill>
                                  <a:latin typeface="Cambria Math" panose="02040503050406030204" pitchFamily="18" charset="0"/>
                                </a:rPr>
                                <m:t>0</m:t>
                              </m:r>
                            </m:e>
                            <m:e>
                              <m:r>
                                <a:rPr lang="en-US" sz="2000">
                                  <a:solidFill>
                                    <a:schemeClr val="tx1"/>
                                  </a:solidFill>
                                  <a:latin typeface="Cambria Math" panose="02040503050406030204" pitchFamily="18" charset="0"/>
                                </a:rPr>
                                <m:t>0</m:t>
                              </m:r>
                            </m:e>
                          </m:mr>
                          <m:mr>
                            <m:e>
                              <m:r>
                                <a:rPr lang="en-US" sz="2000">
                                  <a:solidFill>
                                    <a:schemeClr val="tx1"/>
                                  </a:solidFill>
                                  <a:latin typeface="Cambria Math" panose="02040503050406030204" pitchFamily="18" charset="0"/>
                                </a:rPr>
                                <m:t>0</m:t>
                              </m:r>
                            </m:e>
                            <m:e>
                              <m:r>
                                <a:rPr lang="en-US" sz="2000">
                                  <a:solidFill>
                                    <a:schemeClr val="tx1"/>
                                  </a:solidFill>
                                  <a:latin typeface="Cambria Math" panose="02040503050406030204" pitchFamily="18" charset="0"/>
                                </a:rPr>
                                <m:t>1</m:t>
                              </m:r>
                            </m:e>
                            <m:e>
                              <m:r>
                                <a:rPr lang="en-US" sz="2000">
                                  <a:solidFill>
                                    <a:schemeClr val="tx1"/>
                                  </a:solidFill>
                                  <a:latin typeface="Cambria Math" panose="02040503050406030204" pitchFamily="18" charset="0"/>
                                </a:rPr>
                                <m:t>0</m:t>
                              </m:r>
                            </m:e>
                          </m:mr>
                          <m:mr>
                            <m:e>
                              <m:r>
                                <a:rPr lang="en-US" sz="2000">
                                  <a:solidFill>
                                    <a:schemeClr val="tx1"/>
                                  </a:solidFill>
                                  <a:latin typeface="Cambria Math" panose="02040503050406030204" pitchFamily="18" charset="0"/>
                                </a:rPr>
                                <m:t>0</m:t>
                              </m:r>
                            </m:e>
                            <m:e>
                              <m:r>
                                <a:rPr lang="en-US" sz="2000">
                                  <a:solidFill>
                                    <a:schemeClr val="tx1"/>
                                  </a:solidFill>
                                  <a:latin typeface="Cambria Math" panose="02040503050406030204" pitchFamily="18" charset="0"/>
                                </a:rPr>
                                <m:t>0</m:t>
                              </m:r>
                            </m:e>
                            <m:e>
                              <m:r>
                                <a:rPr lang="en-US" sz="2000">
                                  <a:solidFill>
                                    <a:schemeClr val="tx1"/>
                                  </a:solidFill>
                                  <a:latin typeface="Cambria Math" panose="02040503050406030204" pitchFamily="18" charset="0"/>
                                </a:rPr>
                                <m:t>1</m:t>
                              </m:r>
                            </m:e>
                          </m:mr>
                        </m:m>
                      </m:e>
                    </m:d>
                  </m:oMath>
                </a14:m>
                <a:r>
                  <a:rPr lang="vi-VN" sz="2000">
                    <a:solidFill>
                      <a:schemeClr val="tx1"/>
                    </a:solidFill>
                  </a:rPr>
                  <a:t> + </a:t>
                </a:r>
                <a14:m>
                  <m:oMath xmlns:m="http://schemas.openxmlformats.org/officeDocument/2006/math">
                    <m:d>
                      <m:dPr>
                        <m:begChr m:val="["/>
                        <m:endChr m:val="]"/>
                        <m:ctrlPr>
                          <a:rPr lang="en-US" sz="2000" i="1">
                            <a:solidFill>
                              <a:schemeClr val="tx1"/>
                            </a:solidFill>
                            <a:latin typeface="Cambria Math" panose="02040503050406030204" pitchFamily="18" charset="0"/>
                          </a:rPr>
                        </m:ctrlPr>
                      </m:dPr>
                      <m:e>
                        <m:m>
                          <m:mPr>
                            <m:mcs>
                              <m:mc>
                                <m:mcPr>
                                  <m:count m:val="3"/>
                                  <m:mcJc m:val="center"/>
                                </m:mcPr>
                              </m:mc>
                            </m:mcs>
                            <m:ctrlPr>
                              <a:rPr lang="en-US" sz="2000" i="1" smtClean="0">
                                <a:solidFill>
                                  <a:schemeClr val="tx1"/>
                                </a:solidFill>
                                <a:latin typeface="Cambria Math" panose="02040503050406030204" pitchFamily="18" charset="0"/>
                              </a:rPr>
                            </m:ctrlPr>
                          </m:mPr>
                          <m:mr>
                            <m:e>
                              <m:r>
                                <m:rPr>
                                  <m:brk m:alnAt="7"/>
                                </m:rPr>
                                <a:rPr lang="vi-VN" sz="2000" b="0" i="1">
                                  <a:solidFill>
                                    <a:schemeClr val="tx1"/>
                                  </a:solidFill>
                                  <a:latin typeface="Cambria Math" panose="02040503050406030204" pitchFamily="18" charset="0"/>
                                </a:rPr>
                                <m:t>𝑐𝑜𝑣</m:t>
                              </m:r>
                              <m:r>
                                <a:rPr lang="vi-VN" sz="2000" b="0" i="1" smtClean="0">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𝑣𝑥</m:t>
                              </m:r>
                              <m:r>
                                <a:rPr lang="vi-VN" sz="2000" b="0" i="1" smtClean="0">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𝑣𝑥</m:t>
                              </m:r>
                              <m:r>
                                <a:rPr lang="vi-VN" sz="2000" b="0" i="1" smtClean="0">
                                  <a:solidFill>
                                    <a:schemeClr val="tx1"/>
                                  </a:solidFill>
                                  <a:latin typeface="Cambria Math" panose="02040503050406030204" pitchFamily="18" charset="0"/>
                                </a:rPr>
                                <m:t>)</m:t>
                              </m:r>
                            </m:e>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𝑣𝑥</m:t>
                              </m:r>
                              <m:r>
                                <a:rPr lang="vi-VN" sz="2000" b="0" i="1">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𝑣𝑦</m:t>
                              </m:r>
                              <m:r>
                                <a:rPr lang="vi-VN" sz="2000" b="0" i="1">
                                  <a:solidFill>
                                    <a:schemeClr val="tx1"/>
                                  </a:solidFill>
                                  <a:latin typeface="Cambria Math" panose="02040503050406030204" pitchFamily="18" charset="0"/>
                                </a:rPr>
                                <m:t>)</m:t>
                              </m:r>
                            </m:e>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𝑣𝑥</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𝑣𝑧</m:t>
                              </m:r>
                              <m:r>
                                <a:rPr lang="vi-VN" sz="2000" b="0" i="1">
                                  <a:solidFill>
                                    <a:schemeClr val="tx1"/>
                                  </a:solidFill>
                                  <a:latin typeface="Cambria Math" panose="02040503050406030204" pitchFamily="18" charset="0"/>
                                </a:rPr>
                                <m:t>)</m:t>
                              </m:r>
                            </m:e>
                          </m:mr>
                          <m:mr>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𝑣𝑦</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𝑣𝑥</m:t>
                              </m:r>
                              <m:r>
                                <a:rPr lang="vi-VN" sz="2000" b="0" i="1">
                                  <a:solidFill>
                                    <a:schemeClr val="tx1"/>
                                  </a:solidFill>
                                  <a:latin typeface="Cambria Math" panose="02040503050406030204" pitchFamily="18" charset="0"/>
                                </a:rPr>
                                <m:t>)</m:t>
                              </m:r>
                            </m:e>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𝑣𝑦</m:t>
                              </m:r>
                              <m:r>
                                <a:rPr lang="vi-VN" sz="2000" b="0" i="1">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𝑣𝑦</m:t>
                              </m:r>
                              <m:r>
                                <a:rPr lang="vi-VN" sz="2000" b="0" i="1">
                                  <a:solidFill>
                                    <a:schemeClr val="tx1"/>
                                  </a:solidFill>
                                  <a:latin typeface="Cambria Math" panose="02040503050406030204" pitchFamily="18" charset="0"/>
                                </a:rPr>
                                <m:t>)</m:t>
                              </m:r>
                            </m:e>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𝑣𝑦</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𝑣𝑧</m:t>
                              </m:r>
                              <m:r>
                                <a:rPr lang="vi-VN" sz="2000" b="0" i="1">
                                  <a:solidFill>
                                    <a:schemeClr val="tx1"/>
                                  </a:solidFill>
                                  <a:latin typeface="Cambria Math" panose="02040503050406030204" pitchFamily="18" charset="0"/>
                                </a:rPr>
                                <m:t>)</m:t>
                              </m:r>
                            </m:e>
                          </m:mr>
                          <m:mr>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𝑣𝑧</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𝑣𝑥</m:t>
                              </m:r>
                              <m:r>
                                <a:rPr lang="vi-VN" sz="2000" b="0" i="1">
                                  <a:solidFill>
                                    <a:schemeClr val="tx1"/>
                                  </a:solidFill>
                                  <a:latin typeface="Cambria Math" panose="02040503050406030204" pitchFamily="18" charset="0"/>
                                </a:rPr>
                                <m:t>)</m:t>
                              </m:r>
                            </m:e>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𝑣𝑧</m:t>
                              </m:r>
                              <m:r>
                                <a:rPr lang="vi-VN" sz="2000" b="0" i="1">
                                  <a:solidFill>
                                    <a:schemeClr val="tx1"/>
                                  </a:solidFill>
                                  <a:latin typeface="Cambria Math" panose="02040503050406030204" pitchFamily="18" charset="0"/>
                                </a:rPr>
                                <m:t>,</m:t>
                              </m:r>
                              <m:r>
                                <a:rPr lang="vi-VN" sz="2000" b="0" i="1">
                                  <a:solidFill>
                                    <a:schemeClr val="tx1"/>
                                  </a:solidFill>
                                  <a:latin typeface="Cambria Math" panose="02040503050406030204" pitchFamily="18" charset="0"/>
                                </a:rPr>
                                <m:t>𝑣𝑦</m:t>
                              </m:r>
                              <m:r>
                                <a:rPr lang="vi-VN" sz="2000" b="0" i="1">
                                  <a:solidFill>
                                    <a:schemeClr val="tx1"/>
                                  </a:solidFill>
                                  <a:latin typeface="Cambria Math" panose="02040503050406030204" pitchFamily="18" charset="0"/>
                                </a:rPr>
                                <m:t>)</m:t>
                              </m:r>
                            </m:e>
                            <m:e>
                              <m:r>
                                <m:rPr>
                                  <m:brk m:alnAt="7"/>
                                </m:rPr>
                                <a:rPr lang="vi-VN" sz="2000" b="0" i="1">
                                  <a:solidFill>
                                    <a:schemeClr val="tx1"/>
                                  </a:solidFill>
                                  <a:latin typeface="Cambria Math" panose="02040503050406030204" pitchFamily="18" charset="0"/>
                                </a:rPr>
                                <m:t>𝑐</m:t>
                              </m:r>
                              <m:r>
                                <a:rPr lang="vi-VN" sz="2000" b="0" i="1">
                                  <a:solidFill>
                                    <a:schemeClr val="tx1"/>
                                  </a:solidFill>
                                  <a:latin typeface="Cambria Math" panose="02040503050406030204" pitchFamily="18" charset="0"/>
                                </a:rPr>
                                <m:t>𝑜𝑣</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𝑣𝑧</m:t>
                              </m:r>
                              <m:r>
                                <a:rPr lang="vi-VN" sz="2000" b="0" i="1">
                                  <a:solidFill>
                                    <a:schemeClr val="tx1"/>
                                  </a:solidFill>
                                  <a:latin typeface="Cambria Math" panose="02040503050406030204" pitchFamily="18" charset="0"/>
                                </a:rPr>
                                <m:t>,</m:t>
                              </m:r>
                              <m:r>
                                <a:rPr lang="vi-VN" sz="2000" b="0" i="1" smtClean="0">
                                  <a:solidFill>
                                    <a:schemeClr val="tx1"/>
                                  </a:solidFill>
                                  <a:latin typeface="Cambria Math" panose="02040503050406030204" pitchFamily="18" charset="0"/>
                                </a:rPr>
                                <m:t>𝑣𝑧</m:t>
                              </m:r>
                              <m:r>
                                <a:rPr lang="vi-VN" sz="2000" b="0" i="1">
                                  <a:solidFill>
                                    <a:schemeClr val="tx1"/>
                                  </a:solidFill>
                                  <a:latin typeface="Cambria Math" panose="02040503050406030204" pitchFamily="18" charset="0"/>
                                </a:rPr>
                                <m:t>)</m:t>
                              </m:r>
                            </m:e>
                          </m:mr>
                        </m:m>
                      </m:e>
                    </m:d>
                  </m:oMath>
                </a14:m>
                <a:endParaRPr lang="en-US"/>
              </a:p>
            </p:txBody>
          </p:sp>
        </mc:Choice>
        <mc:Fallback>
          <p:sp>
            <p:nvSpPr>
              <p:cNvPr id="14" name="TextBox 13">
                <a:extLst>
                  <a:ext uri="{FF2B5EF4-FFF2-40B4-BE49-F238E27FC236}">
                    <a16:creationId xmlns:a16="http://schemas.microsoft.com/office/drawing/2014/main" id="{FAEBF2FC-FD07-5EEF-2FE6-9B1795E07509}"/>
                  </a:ext>
                </a:extLst>
              </p:cNvPr>
              <p:cNvSpPr txBox="1">
                <a:spLocks noRot="1" noChangeAspect="1" noMove="1" noResize="1" noEditPoints="1" noAdjustHandles="1" noChangeArrowheads="1" noChangeShapeType="1" noTextEdit="1"/>
              </p:cNvSpPr>
              <p:nvPr/>
            </p:nvSpPr>
            <p:spPr>
              <a:xfrm>
                <a:off x="101802" y="3843017"/>
                <a:ext cx="12192000" cy="107054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1614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505994" y="1601004"/>
            <a:ext cx="5334736" cy="1138774"/>
            <a:chOff x="532120" y="1248720"/>
            <a:chExt cx="4572000" cy="113877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143"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554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8778240" y="1182796"/>
            <a:ext cx="68580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8167994" y="2814744"/>
            <a:ext cx="1906291"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cập  nhật</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06CABD0B-2AB8-9609-B3A3-0D16AB7B39F7}"/>
                  </a:ext>
                </a:extLst>
              </p:cNvPr>
              <p:cNvSpPr txBox="1"/>
              <p:nvPr/>
            </p:nvSpPr>
            <p:spPr>
              <a:xfrm>
                <a:off x="-302894" y="3336845"/>
                <a:ext cx="6143624" cy="421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𝒚</m:t>
                          </m:r>
                        </m:e>
                        <m:sub>
                          <m:r>
                            <a:rPr lang="en-US" sz="2000" b="0" i="1">
                              <a:latin typeface="Cambria Math" panose="02040503050406030204" pitchFamily="18" charset="0"/>
                            </a:rPr>
                            <m:t>𝑛</m:t>
                          </m:r>
                        </m:sub>
                      </m:sSub>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𝒛</m:t>
                          </m:r>
                        </m:e>
                        <m:sub>
                          <m:r>
                            <a:rPr lang="en-US" sz="2000" b="0" i="1">
                              <a:latin typeface="Cambria Math" panose="02040503050406030204" pitchFamily="18" charset="0"/>
                            </a:rPr>
                            <m:t>𝑛</m:t>
                          </m:r>
                        </m:sub>
                      </m:sSub>
                      <m:r>
                        <a:rPr lang="en-US" sz="2000" b="0" i="0">
                          <a:latin typeface="Cambria Math" panose="02040503050406030204" pitchFamily="18" charset="0"/>
                        </a:rPr>
                        <m:t>− </m:t>
                      </m:r>
                      <m:r>
                        <a:rPr lang="en-US" sz="2000" b="1" i="1">
                          <a:latin typeface="Cambria Math" panose="02040503050406030204" pitchFamily="18" charset="0"/>
                        </a:rPr>
                        <m:t>𝑯</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oMath>
                  </m:oMathPara>
                </a14:m>
                <a:endParaRPr lang="en-US" sz="2000"/>
              </a:p>
            </p:txBody>
          </p:sp>
        </mc:Choice>
        <mc:Fallback>
          <p:sp>
            <p:nvSpPr>
              <p:cNvPr id="9" name="TextBox 8">
                <a:extLst>
                  <a:ext uri="{FF2B5EF4-FFF2-40B4-BE49-F238E27FC236}">
                    <a16:creationId xmlns:a16="http://schemas.microsoft.com/office/drawing/2014/main" id="{06CABD0B-2AB8-9609-B3A3-0D16AB7B39F7}"/>
                  </a:ext>
                </a:extLst>
              </p:cNvPr>
              <p:cNvSpPr txBox="1">
                <a:spLocks noRot="1" noChangeAspect="1" noMove="1" noResize="1" noEditPoints="1" noAdjustHandles="1" noChangeArrowheads="1" noChangeShapeType="1" noTextEdit="1"/>
              </p:cNvSpPr>
              <p:nvPr/>
            </p:nvSpPr>
            <p:spPr>
              <a:xfrm>
                <a:off x="-302894" y="3336845"/>
                <a:ext cx="6143624" cy="421590"/>
              </a:xfrm>
              <a:prstGeom prst="rect">
                <a:avLst/>
              </a:prstGeom>
              <a:blipFill>
                <a:blip r:embed="rId5"/>
                <a:stretch>
                  <a:fillRect t="-5714" b="-2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540F7622-23FF-B09E-7119-46C5DEA9180B}"/>
                  </a:ext>
                </a:extLst>
              </p:cNvPr>
              <p:cNvSpPr txBox="1"/>
              <p:nvPr/>
            </p:nvSpPr>
            <p:spPr>
              <a:xfrm>
                <a:off x="1618427" y="4098521"/>
                <a:ext cx="6143624" cy="1103572"/>
              </a:xfrm>
              <a:prstGeom prst="rect">
                <a:avLst/>
              </a:prstGeom>
              <a:noFill/>
            </p:spPr>
            <p:txBody>
              <a:bodyPr wrap="square">
                <a:spAutoFit/>
              </a:bodyPr>
              <a:lstStyle/>
              <a:p>
                <a:pPr/>
                <a14:m>
                  <m:oMath xmlns:m="http://schemas.openxmlformats.org/officeDocument/2006/math">
                    <m:sSub>
                      <m:sSubPr>
                        <m:ctrlPr>
                          <a:rPr lang="en-US" sz="2000" i="1" smtClean="0">
                            <a:solidFill>
                              <a:schemeClr val="tx1"/>
                            </a:solidFill>
                            <a:latin typeface="Cambria Math" panose="02040503050406030204" pitchFamily="18" charset="0"/>
                          </a:rPr>
                        </m:ctrlPr>
                      </m:sSubPr>
                      <m:e>
                        <m:r>
                          <a:rPr lang="en-US" sz="2000" b="1" i="1">
                            <a:solidFill>
                              <a:schemeClr val="tx1"/>
                            </a:solidFill>
                            <a:latin typeface="Cambria Math" panose="02040503050406030204" pitchFamily="18" charset="0"/>
                          </a:rPr>
                          <m:t>𝒚</m:t>
                        </m:r>
                      </m:e>
                      <m:sub>
                        <m:r>
                          <a:rPr lang="en-US" sz="2000" b="0" i="1">
                            <a:solidFill>
                              <a:schemeClr val="tx1"/>
                            </a:solidFill>
                            <a:latin typeface="Cambria Math" panose="02040503050406030204" pitchFamily="18" charset="0"/>
                          </a:rPr>
                          <m:t>𝑛</m:t>
                        </m:r>
                      </m:sub>
                    </m:sSub>
                  </m:oMath>
                </a14:m>
                <a:r>
                  <a:rPr lang="vi-VN" sz="2000">
                    <a:solidFill>
                      <a:schemeClr val="tx1"/>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d>
                      <m:dPr>
                        <m:begChr m:val="["/>
                        <m:endChr m:val="]"/>
                        <m:ctrlPr>
                          <a:rPr lang="vi-VN" sz="2000" i="1" smtClean="0">
                            <a:solidFill>
                              <a:schemeClr val="tx1"/>
                            </a:solidFill>
                            <a:latin typeface="Cambria Math" panose="02040503050406030204" pitchFamily="18" charset="0"/>
                          </a:rPr>
                        </m:ctrlPr>
                      </m:dPr>
                      <m:e>
                        <m:m>
                          <m:mPr>
                            <m:mcs>
                              <m:mc>
                                <m:mcPr>
                                  <m:count m:val="1"/>
                                  <m:mcJc m:val="center"/>
                                </m:mcPr>
                              </m:mc>
                            </m:mcs>
                            <m:ctrlPr>
                              <a:rPr lang="vi-VN" sz="2000" i="1" smtClean="0">
                                <a:solidFill>
                                  <a:schemeClr val="tx1"/>
                                </a:solidFill>
                                <a:latin typeface="Cambria Math" panose="02040503050406030204" pitchFamily="18" charset="0"/>
                              </a:rPr>
                            </m:ctrlPr>
                          </m:mPr>
                          <m:mr>
                            <m:e>
                              <m:sSub>
                                <m:sSubPr>
                                  <m:ctrlPr>
                                    <a:rPr lang="en-US" sz="2000" i="1">
                                      <a:solidFill>
                                        <a:schemeClr val="tx1"/>
                                      </a:solidFill>
                                      <a:latin typeface="Cambria Math" panose="02040503050406030204" pitchFamily="18" charset="0"/>
                                    </a:rPr>
                                  </m:ctrlPr>
                                </m:sSubPr>
                                <m:e>
                                  <m:r>
                                    <a:rPr lang="vi-VN" sz="2000" b="0" i="1" smtClean="0">
                                      <a:solidFill>
                                        <a:schemeClr val="tx1"/>
                                      </a:solidFill>
                                      <a:latin typeface="Cambria Math" panose="02040503050406030204" pitchFamily="18" charset="0"/>
                                    </a:rPr>
                                    <m:t>𝑥</m:t>
                                  </m:r>
                                </m:e>
                                <m:sub>
                                  <m:r>
                                    <a:rPr lang="en-US" sz="2000" b="0" i="1">
                                      <a:solidFill>
                                        <a:schemeClr val="tx1"/>
                                      </a:solidFill>
                                      <a:latin typeface="Cambria Math" panose="02040503050406030204" pitchFamily="18" charset="0"/>
                                    </a:rPr>
                                    <m:t>𝑛</m:t>
                                  </m:r>
                                </m:sub>
                              </m:sSub>
                            </m:e>
                          </m:mr>
                          <m:mr>
                            <m:e>
                              <m:sSub>
                                <m:sSubPr>
                                  <m:ctrlPr>
                                    <a:rPr lang="en-US" sz="2000" i="1">
                                      <a:solidFill>
                                        <a:schemeClr val="tx1"/>
                                      </a:solidFill>
                                      <a:latin typeface="Cambria Math" panose="02040503050406030204" pitchFamily="18" charset="0"/>
                                    </a:rPr>
                                  </m:ctrlPr>
                                </m:sSubPr>
                                <m:e>
                                  <m:r>
                                    <a:rPr lang="vi-VN" sz="2000" b="0" i="1" smtClean="0">
                                      <a:solidFill>
                                        <a:schemeClr val="tx1"/>
                                      </a:solidFill>
                                      <a:latin typeface="Cambria Math" panose="02040503050406030204" pitchFamily="18" charset="0"/>
                                    </a:rPr>
                                    <m:t>𝑦</m:t>
                                  </m:r>
                                </m:e>
                                <m:sub>
                                  <m:r>
                                    <a:rPr lang="en-US" sz="2000" b="0" i="1">
                                      <a:solidFill>
                                        <a:schemeClr val="tx1"/>
                                      </a:solidFill>
                                      <a:latin typeface="Cambria Math" panose="02040503050406030204" pitchFamily="18" charset="0"/>
                                    </a:rPr>
                                    <m:t>𝑛</m:t>
                                  </m:r>
                                </m:sub>
                              </m:sSub>
                            </m:e>
                          </m:mr>
                          <m:mr>
                            <m:e>
                              <m:sSub>
                                <m:sSubPr>
                                  <m:ctrlPr>
                                    <a:rPr lang="en-US" sz="2000" i="1">
                                      <a:solidFill>
                                        <a:schemeClr val="tx1"/>
                                      </a:solidFill>
                                      <a:latin typeface="Cambria Math" panose="02040503050406030204" pitchFamily="18" charset="0"/>
                                    </a:rPr>
                                  </m:ctrlPr>
                                </m:sSubPr>
                                <m:e>
                                  <m:r>
                                    <a:rPr lang="vi-VN" sz="2000" b="0" i="1" smtClean="0">
                                      <a:solidFill>
                                        <a:schemeClr val="tx1"/>
                                      </a:solidFill>
                                      <a:latin typeface="Cambria Math" panose="02040503050406030204" pitchFamily="18" charset="0"/>
                                    </a:rPr>
                                    <m:t>𝑧</m:t>
                                  </m:r>
                                </m:e>
                                <m:sub>
                                  <m:r>
                                    <a:rPr lang="en-US" sz="2000" b="0" i="1">
                                      <a:solidFill>
                                        <a:schemeClr val="tx1"/>
                                      </a:solidFill>
                                      <a:latin typeface="Cambria Math" panose="02040503050406030204" pitchFamily="18" charset="0"/>
                                    </a:rPr>
                                    <m:t>𝑛</m:t>
                                  </m:r>
                                </m:sub>
                              </m:sSub>
                            </m:e>
                          </m:mr>
                        </m:m>
                      </m:e>
                    </m:d>
                    <m:r>
                      <a:rPr lang="vi-VN" sz="2000" b="0" i="1" smtClean="0">
                        <a:solidFill>
                          <a:schemeClr val="tx1"/>
                        </a:solidFill>
                        <a:latin typeface="Cambria Math" panose="02040503050406030204" pitchFamily="18" charset="0"/>
                      </a:rPr>
                      <m:t>− </m:t>
                    </m:r>
                    <m:d>
                      <m:dPr>
                        <m:begChr m:val="["/>
                        <m:endChr m:val="]"/>
                        <m:ctrlPr>
                          <a:rPr lang="vi-VN" sz="2000" i="1" smtClean="0">
                            <a:solidFill>
                              <a:schemeClr val="tx1"/>
                            </a:solidFill>
                            <a:latin typeface="Cambria Math" panose="02040503050406030204" pitchFamily="18" charset="0"/>
                          </a:rPr>
                        </m:ctrlPr>
                      </m:dPr>
                      <m:e>
                        <m:m>
                          <m:mPr>
                            <m:mcs>
                              <m:mc>
                                <m:mcPr>
                                  <m:count m:val="3"/>
                                  <m:mcJc m:val="center"/>
                                </m:mcPr>
                              </m:mc>
                            </m:mcs>
                            <m:ctrlPr>
                              <a:rPr lang="vi-VN" sz="2000" i="1" smtClean="0">
                                <a:solidFill>
                                  <a:schemeClr val="tx1"/>
                                </a:solidFill>
                                <a:latin typeface="Cambria Math" panose="02040503050406030204" pitchFamily="18" charset="0"/>
                              </a:rPr>
                            </m:ctrlPr>
                          </m:mPr>
                          <m:mr>
                            <m:e>
                              <m:r>
                                <m:rPr>
                                  <m:brk m:alnAt="7"/>
                                </m:rPr>
                                <a:rPr lang="vi-VN" sz="2000" b="0" i="1">
                                  <a:solidFill>
                                    <a:schemeClr val="tx1"/>
                                  </a:solidFill>
                                  <a:latin typeface="Cambria Math" panose="02040503050406030204" pitchFamily="18" charset="0"/>
                                </a:rPr>
                                <m:t>1</m:t>
                              </m:r>
                            </m:e>
                            <m:e>
                              <m:r>
                                <a:rPr lang="vi-VN" sz="2000" b="0" i="1">
                                  <a:solidFill>
                                    <a:schemeClr val="tx1"/>
                                  </a:solidFill>
                                  <a:latin typeface="Cambria Math" panose="02040503050406030204" pitchFamily="18" charset="0"/>
                                </a:rPr>
                                <m:t>0</m:t>
                              </m:r>
                            </m:e>
                            <m:e>
                              <m:r>
                                <a:rPr lang="vi-VN" sz="2000" b="0" i="1">
                                  <a:solidFill>
                                    <a:schemeClr val="tx1"/>
                                  </a:solidFill>
                                  <a:latin typeface="Cambria Math" panose="02040503050406030204" pitchFamily="18" charset="0"/>
                                </a:rPr>
                                <m:t>0</m:t>
                              </m:r>
                            </m:e>
                          </m:mr>
                          <m:mr>
                            <m:e>
                              <m:r>
                                <a:rPr lang="vi-VN" sz="2000" b="0" i="1">
                                  <a:solidFill>
                                    <a:schemeClr val="tx1"/>
                                  </a:solidFill>
                                  <a:latin typeface="Cambria Math" panose="02040503050406030204" pitchFamily="18" charset="0"/>
                                </a:rPr>
                                <m:t>0</m:t>
                              </m:r>
                            </m:e>
                            <m:e>
                              <m:r>
                                <a:rPr lang="vi-VN" sz="2000" b="0" i="1">
                                  <a:solidFill>
                                    <a:schemeClr val="tx1"/>
                                  </a:solidFill>
                                  <a:latin typeface="Cambria Math" panose="02040503050406030204" pitchFamily="18" charset="0"/>
                                </a:rPr>
                                <m:t>1</m:t>
                              </m:r>
                            </m:e>
                            <m:e>
                              <m:r>
                                <a:rPr lang="vi-VN" sz="2000" b="0" i="1">
                                  <a:solidFill>
                                    <a:schemeClr val="tx1"/>
                                  </a:solidFill>
                                  <a:latin typeface="Cambria Math" panose="02040503050406030204" pitchFamily="18" charset="0"/>
                                </a:rPr>
                                <m:t>0</m:t>
                              </m:r>
                            </m:e>
                          </m:mr>
                          <m:mr>
                            <m:e>
                              <m:r>
                                <a:rPr lang="vi-VN" sz="2000" b="0" i="1">
                                  <a:solidFill>
                                    <a:schemeClr val="tx1"/>
                                  </a:solidFill>
                                  <a:latin typeface="Cambria Math" panose="02040503050406030204" pitchFamily="18" charset="0"/>
                                </a:rPr>
                                <m:t>0</m:t>
                              </m:r>
                            </m:e>
                            <m:e>
                              <m:r>
                                <a:rPr lang="vi-VN" sz="2000" b="0" i="1">
                                  <a:solidFill>
                                    <a:schemeClr val="tx1"/>
                                  </a:solidFill>
                                  <a:latin typeface="Cambria Math" panose="02040503050406030204" pitchFamily="18" charset="0"/>
                                </a:rPr>
                                <m:t>0</m:t>
                              </m:r>
                            </m:e>
                            <m:e>
                              <m:r>
                                <a:rPr lang="vi-VN" sz="2000" b="0" i="1">
                                  <a:solidFill>
                                    <a:schemeClr val="tx1"/>
                                  </a:solidFill>
                                  <a:latin typeface="Cambria Math" panose="02040503050406030204" pitchFamily="18" charset="0"/>
                                </a:rPr>
                                <m:t>1</m:t>
                              </m:r>
                            </m:e>
                          </m:mr>
                        </m:m>
                      </m:e>
                    </m:d>
                    <m:d>
                      <m:dPr>
                        <m:begChr m:val="["/>
                        <m:endChr m:val="]"/>
                        <m:ctrlPr>
                          <a:rPr lang="vi-VN" sz="2000" i="1">
                            <a:solidFill>
                              <a:schemeClr val="tx1"/>
                            </a:solidFill>
                            <a:latin typeface="Cambria Math" panose="02040503050406030204" pitchFamily="18" charset="0"/>
                          </a:rPr>
                        </m:ctrlPr>
                      </m:dPr>
                      <m:e>
                        <m:m>
                          <m:mPr>
                            <m:mcs>
                              <m:mc>
                                <m:mcPr>
                                  <m:count m:val="1"/>
                                  <m:mcJc m:val="center"/>
                                </m:mcPr>
                              </m:mc>
                            </m:mcs>
                            <m:ctrlPr>
                              <a:rPr lang="vi-VN" sz="2000" i="1">
                                <a:solidFill>
                                  <a:schemeClr val="tx1"/>
                                </a:solidFill>
                                <a:latin typeface="Cambria Math" panose="02040503050406030204" pitchFamily="18" charset="0"/>
                              </a:rPr>
                            </m:ctrlPr>
                          </m:mPr>
                          <m:m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b="0" i="1">
                                          <a:solidFill>
                                            <a:schemeClr val="tx1"/>
                                          </a:solidFill>
                                          <a:latin typeface="Cambria Math" panose="02040503050406030204" pitchFamily="18" charset="0"/>
                                        </a:rPr>
                                        <m:t>𝑥</m:t>
                                      </m:r>
                                    </m:e>
                                  </m:acc>
                                </m:e>
                                <m:sub>
                                  <m:r>
                                    <a:rPr lang="en-US" sz="2000" b="0" i="1">
                                      <a:solidFill>
                                        <a:schemeClr val="tx1"/>
                                      </a:solidFill>
                                      <a:latin typeface="Cambria Math" panose="02040503050406030204" pitchFamily="18" charset="0"/>
                                    </a:rPr>
                                    <m:t>𝑛</m:t>
                                  </m:r>
                                  <m:d>
                                    <m:dPr>
                                      <m:ctrlPr>
                                        <a:rPr lang="en-US" sz="2000" i="1">
                                          <a:solidFill>
                                            <a:schemeClr val="tx1"/>
                                          </a:solidFill>
                                          <a:latin typeface="Cambria Math" panose="02040503050406030204" pitchFamily="18" charset="0"/>
                                        </a:rPr>
                                      </m:ctrlPr>
                                    </m:dPr>
                                    <m:e>
                                      <m:r>
                                        <a:rPr lang="en-US" sz="2000" b="0">
                                          <a:solidFill>
                                            <a:schemeClr val="tx1"/>
                                          </a:solidFill>
                                          <a:latin typeface="Cambria Math" panose="02040503050406030204" pitchFamily="18" charset="0"/>
                                        </a:rPr>
                                        <m:t>−</m:t>
                                      </m:r>
                                    </m:e>
                                  </m:d>
                                </m:sub>
                              </m:sSub>
                            </m:e>
                          </m:mr>
                          <m:m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vi-VN" sz="2000" b="0" i="1">
                                          <a:solidFill>
                                            <a:schemeClr val="tx1"/>
                                          </a:solidFill>
                                          <a:latin typeface="Cambria Math" panose="02040503050406030204" pitchFamily="18" charset="0"/>
                                        </a:rPr>
                                        <m:t>𝑦</m:t>
                                      </m:r>
                                    </m:e>
                                  </m:acc>
                                </m:e>
                                <m:sub>
                                  <m:r>
                                    <a:rPr lang="en-US" sz="2000" b="0" i="1">
                                      <a:solidFill>
                                        <a:schemeClr val="tx1"/>
                                      </a:solidFill>
                                      <a:latin typeface="Cambria Math" panose="02040503050406030204" pitchFamily="18" charset="0"/>
                                    </a:rPr>
                                    <m:t>𝑛</m:t>
                                  </m:r>
                                  <m:d>
                                    <m:dPr>
                                      <m:ctrlPr>
                                        <a:rPr lang="en-US" sz="2000" i="1">
                                          <a:solidFill>
                                            <a:schemeClr val="tx1"/>
                                          </a:solidFill>
                                          <a:latin typeface="Cambria Math" panose="02040503050406030204" pitchFamily="18" charset="0"/>
                                        </a:rPr>
                                      </m:ctrlPr>
                                    </m:dPr>
                                    <m:e>
                                      <m:r>
                                        <a:rPr lang="en-US" sz="2000" b="0">
                                          <a:solidFill>
                                            <a:schemeClr val="tx1"/>
                                          </a:solidFill>
                                          <a:latin typeface="Cambria Math" panose="02040503050406030204" pitchFamily="18" charset="0"/>
                                        </a:rPr>
                                        <m:t>−</m:t>
                                      </m:r>
                                    </m:e>
                                  </m:d>
                                </m:sub>
                              </m:sSub>
                            </m:e>
                          </m:mr>
                          <m:mr>
                            <m:e>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vi-VN" sz="2000" b="0" i="1">
                                          <a:solidFill>
                                            <a:schemeClr val="tx1"/>
                                          </a:solidFill>
                                          <a:latin typeface="Cambria Math" panose="02040503050406030204" pitchFamily="18" charset="0"/>
                                        </a:rPr>
                                        <m:t>𝑧</m:t>
                                      </m:r>
                                    </m:e>
                                  </m:acc>
                                </m:e>
                                <m:sub>
                                  <m:r>
                                    <a:rPr lang="en-US" sz="2000" b="0" i="1">
                                      <a:solidFill>
                                        <a:schemeClr val="tx1"/>
                                      </a:solidFill>
                                      <a:latin typeface="Cambria Math" panose="02040503050406030204" pitchFamily="18" charset="0"/>
                                    </a:rPr>
                                    <m:t>𝑛</m:t>
                                  </m:r>
                                  <m:d>
                                    <m:dPr>
                                      <m:ctrlPr>
                                        <a:rPr lang="en-US" sz="2000" i="1">
                                          <a:solidFill>
                                            <a:schemeClr val="tx1"/>
                                          </a:solidFill>
                                          <a:latin typeface="Cambria Math" panose="02040503050406030204" pitchFamily="18" charset="0"/>
                                        </a:rPr>
                                      </m:ctrlPr>
                                    </m:dPr>
                                    <m:e>
                                      <m:r>
                                        <a:rPr lang="en-US" sz="2000" b="0">
                                          <a:solidFill>
                                            <a:schemeClr val="tx1"/>
                                          </a:solidFill>
                                          <a:latin typeface="Cambria Math" panose="02040503050406030204" pitchFamily="18" charset="0"/>
                                        </a:rPr>
                                        <m:t>−</m:t>
                                      </m:r>
                                    </m:e>
                                  </m:d>
                                </m:sub>
                              </m:sSub>
                            </m:e>
                          </m:mr>
                        </m:m>
                      </m:e>
                    </m:d>
                  </m:oMath>
                </a14:m>
                <a:r>
                  <a:rPr lang="vi-VN" sz="2000">
                    <a:solidFill>
                      <a:schemeClr val="tx1"/>
                    </a:solidFill>
                    <a:latin typeface="Lato" panose="020F0502020204030203" pitchFamily="34" charset="0"/>
                    <a:ea typeface="Lato" panose="020F0502020204030203" pitchFamily="34" charset="0"/>
                    <a:cs typeface="Lato" panose="020F0502020204030203" pitchFamily="34" charset="0"/>
                  </a:rPr>
                  <a:t>= </a:t>
                </a:r>
                <a14:m>
                  <m:oMath xmlns:m="http://schemas.openxmlformats.org/officeDocument/2006/math">
                    <m:d>
                      <m:dPr>
                        <m:begChr m:val="["/>
                        <m:endChr m:val="]"/>
                        <m:ctrlPr>
                          <a:rPr lang="vi-VN" sz="2000" i="1">
                            <a:solidFill>
                              <a:schemeClr val="tx1"/>
                            </a:solidFill>
                            <a:latin typeface="Cambria Math" panose="02040503050406030204" pitchFamily="18" charset="0"/>
                          </a:rPr>
                        </m:ctrlPr>
                      </m:dPr>
                      <m:e>
                        <m:m>
                          <m:mPr>
                            <m:mcs>
                              <m:mc>
                                <m:mcPr>
                                  <m:count m:val="1"/>
                                  <m:mcJc m:val="center"/>
                                </m:mcPr>
                              </m:mc>
                            </m:mcs>
                            <m:ctrlPr>
                              <a:rPr lang="vi-VN" sz="2000" i="1">
                                <a:solidFill>
                                  <a:schemeClr val="tx1"/>
                                </a:solidFill>
                                <a:latin typeface="Cambria Math" panose="02040503050406030204" pitchFamily="18" charset="0"/>
                              </a:rPr>
                            </m:ctrlPr>
                          </m:mPr>
                          <m:mr>
                            <m:e>
                              <m:sSub>
                                <m:sSubPr>
                                  <m:ctrlPr>
                                    <a:rPr lang="en-US" sz="2000" i="1">
                                      <a:solidFill>
                                        <a:schemeClr val="tx1"/>
                                      </a:solidFill>
                                      <a:latin typeface="Cambria Math" panose="02040503050406030204" pitchFamily="18" charset="0"/>
                                    </a:rPr>
                                  </m:ctrlPr>
                                </m:sSubPr>
                                <m:e>
                                  <m:r>
                                    <a:rPr lang="vi-VN" sz="2000" b="0" i="1">
                                      <a:solidFill>
                                        <a:schemeClr val="tx1"/>
                                      </a:solidFill>
                                      <a:latin typeface="Cambria Math" panose="02040503050406030204" pitchFamily="18" charset="0"/>
                                    </a:rPr>
                                    <m:t>𝑥</m:t>
                                  </m:r>
                                </m:e>
                                <m:sub>
                                  <m:r>
                                    <a:rPr lang="en-US" sz="2000" b="0" i="1">
                                      <a:solidFill>
                                        <a:schemeClr val="tx1"/>
                                      </a:solidFill>
                                      <a:latin typeface="Cambria Math" panose="02040503050406030204" pitchFamily="18" charset="0"/>
                                    </a:rPr>
                                    <m:t>𝑛</m:t>
                                  </m:r>
                                </m:sub>
                              </m:sSub>
                              <m:r>
                                <a:rPr lang="vi-VN"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en-US" sz="2000" b="0" i="1">
                                          <a:solidFill>
                                            <a:schemeClr val="tx1"/>
                                          </a:solidFill>
                                          <a:latin typeface="Cambria Math" panose="02040503050406030204" pitchFamily="18" charset="0"/>
                                        </a:rPr>
                                        <m:t>𝑥</m:t>
                                      </m:r>
                                    </m:e>
                                  </m:acc>
                                </m:e>
                                <m:sub>
                                  <m:r>
                                    <a:rPr lang="en-US" sz="2000" b="0" i="1">
                                      <a:solidFill>
                                        <a:schemeClr val="tx1"/>
                                      </a:solidFill>
                                      <a:latin typeface="Cambria Math" panose="02040503050406030204" pitchFamily="18" charset="0"/>
                                    </a:rPr>
                                    <m:t>𝑛</m:t>
                                  </m:r>
                                  <m:d>
                                    <m:dPr>
                                      <m:ctrlPr>
                                        <a:rPr lang="en-US" sz="2000" i="1">
                                          <a:solidFill>
                                            <a:schemeClr val="tx1"/>
                                          </a:solidFill>
                                          <a:latin typeface="Cambria Math" panose="02040503050406030204" pitchFamily="18" charset="0"/>
                                        </a:rPr>
                                      </m:ctrlPr>
                                    </m:dPr>
                                    <m:e>
                                      <m:r>
                                        <a:rPr lang="en-US" sz="2000" b="0">
                                          <a:solidFill>
                                            <a:schemeClr val="tx1"/>
                                          </a:solidFill>
                                          <a:latin typeface="Cambria Math" panose="02040503050406030204" pitchFamily="18" charset="0"/>
                                        </a:rPr>
                                        <m:t>−</m:t>
                                      </m:r>
                                    </m:e>
                                  </m:d>
                                </m:sub>
                              </m:sSub>
                            </m:e>
                          </m:mr>
                          <m:mr>
                            <m:e>
                              <m:sSub>
                                <m:sSubPr>
                                  <m:ctrlPr>
                                    <a:rPr lang="en-US" sz="2000" i="1">
                                      <a:solidFill>
                                        <a:schemeClr val="tx1"/>
                                      </a:solidFill>
                                      <a:latin typeface="Cambria Math" panose="02040503050406030204" pitchFamily="18" charset="0"/>
                                    </a:rPr>
                                  </m:ctrlPr>
                                </m:sSubPr>
                                <m:e>
                                  <m:r>
                                    <a:rPr lang="vi-VN" sz="2000" b="0" i="1">
                                      <a:solidFill>
                                        <a:schemeClr val="tx1"/>
                                      </a:solidFill>
                                      <a:latin typeface="Cambria Math" panose="02040503050406030204" pitchFamily="18" charset="0"/>
                                    </a:rPr>
                                    <m:t>𝑦</m:t>
                                  </m:r>
                                </m:e>
                                <m:sub>
                                  <m:r>
                                    <a:rPr lang="en-US" sz="2000" b="0" i="1">
                                      <a:solidFill>
                                        <a:schemeClr val="tx1"/>
                                      </a:solidFill>
                                      <a:latin typeface="Cambria Math" panose="02040503050406030204" pitchFamily="18" charset="0"/>
                                    </a:rPr>
                                    <m:t>𝑛</m:t>
                                  </m:r>
                                </m:sub>
                              </m:sSub>
                              <m:r>
                                <a:rPr lang="vi-VN" sz="2000" b="0" i="1" smtClean="0">
                                  <a:solidFill>
                                    <a:schemeClr val="tx1"/>
                                  </a:solidFill>
                                  <a:latin typeface="Cambria Math" panose="02040503050406030204" pitchFamily="18" charset="0"/>
                                </a:rPr>
                                <m:t> −</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vi-VN" sz="2000" b="0" i="1">
                                          <a:solidFill>
                                            <a:schemeClr val="tx1"/>
                                          </a:solidFill>
                                          <a:latin typeface="Cambria Math" panose="02040503050406030204" pitchFamily="18" charset="0"/>
                                        </a:rPr>
                                        <m:t>𝑦</m:t>
                                      </m:r>
                                    </m:e>
                                  </m:acc>
                                </m:e>
                                <m:sub>
                                  <m:r>
                                    <a:rPr lang="en-US" sz="2000" b="0" i="1">
                                      <a:solidFill>
                                        <a:schemeClr val="tx1"/>
                                      </a:solidFill>
                                      <a:latin typeface="Cambria Math" panose="02040503050406030204" pitchFamily="18" charset="0"/>
                                    </a:rPr>
                                    <m:t>𝑛</m:t>
                                  </m:r>
                                  <m:d>
                                    <m:dPr>
                                      <m:ctrlPr>
                                        <a:rPr lang="en-US" sz="2000" i="1">
                                          <a:solidFill>
                                            <a:schemeClr val="tx1"/>
                                          </a:solidFill>
                                          <a:latin typeface="Cambria Math" panose="02040503050406030204" pitchFamily="18" charset="0"/>
                                        </a:rPr>
                                      </m:ctrlPr>
                                    </m:dPr>
                                    <m:e>
                                      <m:r>
                                        <a:rPr lang="en-US" sz="2000" b="0">
                                          <a:solidFill>
                                            <a:schemeClr val="tx1"/>
                                          </a:solidFill>
                                          <a:latin typeface="Cambria Math" panose="02040503050406030204" pitchFamily="18" charset="0"/>
                                        </a:rPr>
                                        <m:t>−</m:t>
                                      </m:r>
                                    </m:e>
                                  </m:d>
                                </m:sub>
                              </m:sSub>
                            </m:e>
                          </m:mr>
                          <m:mr>
                            <m:e>
                              <m:sSub>
                                <m:sSubPr>
                                  <m:ctrlPr>
                                    <a:rPr lang="en-US" sz="2000" i="1">
                                      <a:solidFill>
                                        <a:schemeClr val="tx1"/>
                                      </a:solidFill>
                                      <a:latin typeface="Cambria Math" panose="02040503050406030204" pitchFamily="18" charset="0"/>
                                    </a:rPr>
                                  </m:ctrlPr>
                                </m:sSubPr>
                                <m:e>
                                  <m:r>
                                    <a:rPr lang="vi-VN" sz="2000" b="0" i="1">
                                      <a:solidFill>
                                        <a:schemeClr val="tx1"/>
                                      </a:solidFill>
                                      <a:latin typeface="Cambria Math" panose="02040503050406030204" pitchFamily="18" charset="0"/>
                                    </a:rPr>
                                    <m:t>𝑧</m:t>
                                  </m:r>
                                </m:e>
                                <m:sub>
                                  <m:r>
                                    <a:rPr lang="en-US" sz="2000" b="0" i="1">
                                      <a:solidFill>
                                        <a:schemeClr val="tx1"/>
                                      </a:solidFill>
                                      <a:latin typeface="Cambria Math" panose="02040503050406030204" pitchFamily="18" charset="0"/>
                                    </a:rPr>
                                    <m:t>𝑛</m:t>
                                  </m:r>
                                </m:sub>
                              </m:sSub>
                              <m:r>
                                <a:rPr lang="vi-VN" sz="2000" b="0" i="1" smtClean="0">
                                  <a:solidFill>
                                    <a:schemeClr val="tx1"/>
                                  </a:solidFill>
                                  <a:latin typeface="Cambria Math" panose="02040503050406030204" pitchFamily="18" charset="0"/>
                                </a:rPr>
                                <m:t>−</m:t>
                              </m:r>
                              <m:sSub>
                                <m:sSubPr>
                                  <m:ctrlPr>
                                    <a:rPr lang="en-US" sz="2000" i="1">
                                      <a:solidFill>
                                        <a:schemeClr val="tx1"/>
                                      </a:solidFill>
                                      <a:latin typeface="Cambria Math" panose="02040503050406030204" pitchFamily="18" charset="0"/>
                                    </a:rPr>
                                  </m:ctrlPr>
                                </m:sSubPr>
                                <m:e>
                                  <m:acc>
                                    <m:accPr>
                                      <m:chr m:val="̂"/>
                                      <m:ctrlPr>
                                        <a:rPr lang="en-US" sz="2000" i="1">
                                          <a:solidFill>
                                            <a:schemeClr val="tx1"/>
                                          </a:solidFill>
                                          <a:latin typeface="Cambria Math" panose="02040503050406030204" pitchFamily="18" charset="0"/>
                                        </a:rPr>
                                      </m:ctrlPr>
                                    </m:accPr>
                                    <m:e>
                                      <m:r>
                                        <a:rPr lang="vi-VN" sz="2000" b="0" i="1">
                                          <a:solidFill>
                                            <a:schemeClr val="tx1"/>
                                          </a:solidFill>
                                          <a:latin typeface="Cambria Math" panose="02040503050406030204" pitchFamily="18" charset="0"/>
                                        </a:rPr>
                                        <m:t>𝑧</m:t>
                                      </m:r>
                                    </m:e>
                                  </m:acc>
                                </m:e>
                                <m:sub>
                                  <m:r>
                                    <a:rPr lang="en-US" sz="2000" b="0" i="1">
                                      <a:solidFill>
                                        <a:schemeClr val="tx1"/>
                                      </a:solidFill>
                                      <a:latin typeface="Cambria Math" panose="02040503050406030204" pitchFamily="18" charset="0"/>
                                    </a:rPr>
                                    <m:t>𝑛</m:t>
                                  </m:r>
                                  <m:d>
                                    <m:dPr>
                                      <m:ctrlPr>
                                        <a:rPr lang="en-US" sz="2000" i="1">
                                          <a:solidFill>
                                            <a:schemeClr val="tx1"/>
                                          </a:solidFill>
                                          <a:latin typeface="Cambria Math" panose="02040503050406030204" pitchFamily="18" charset="0"/>
                                        </a:rPr>
                                      </m:ctrlPr>
                                    </m:dPr>
                                    <m:e>
                                      <m:r>
                                        <a:rPr lang="en-US" sz="2000" b="0">
                                          <a:solidFill>
                                            <a:schemeClr val="tx1"/>
                                          </a:solidFill>
                                          <a:latin typeface="Cambria Math" panose="02040503050406030204" pitchFamily="18" charset="0"/>
                                        </a:rPr>
                                        <m:t>−</m:t>
                                      </m:r>
                                    </m:e>
                                  </m:d>
                                </m:sub>
                              </m:sSub>
                            </m:e>
                          </m:mr>
                        </m:m>
                      </m:e>
                    </m:d>
                  </m:oMath>
                </a14:m>
                <a:endParaRPr lang="en-US" sz="2000">
                  <a:solidFill>
                    <a:schemeClr val="tx1"/>
                  </a:solidFill>
                  <a:latin typeface="Lato" panose="020F0502020204030203" pitchFamily="34" charset="0"/>
                  <a:ea typeface="Lato" panose="020F0502020204030203" pitchFamily="34" charset="0"/>
                  <a:cs typeface="Lato" panose="020F0502020204030203" pitchFamily="34" charset="0"/>
                </a:endParaRPr>
              </a:p>
            </p:txBody>
          </p:sp>
        </mc:Choice>
        <mc:Fallback>
          <p:sp>
            <p:nvSpPr>
              <p:cNvPr id="7" name="TextBox 6">
                <a:extLst>
                  <a:ext uri="{FF2B5EF4-FFF2-40B4-BE49-F238E27FC236}">
                    <a16:creationId xmlns:a16="http://schemas.microsoft.com/office/drawing/2014/main" id="{540F7622-23FF-B09E-7119-46C5DEA9180B}"/>
                  </a:ext>
                </a:extLst>
              </p:cNvPr>
              <p:cNvSpPr txBox="1">
                <a:spLocks noRot="1" noChangeAspect="1" noMove="1" noResize="1" noEditPoints="1" noAdjustHandles="1" noChangeArrowheads="1" noChangeShapeType="1" noTextEdit="1"/>
              </p:cNvSpPr>
              <p:nvPr/>
            </p:nvSpPr>
            <p:spPr>
              <a:xfrm>
                <a:off x="1618427" y="4098521"/>
                <a:ext cx="6143624" cy="1103572"/>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254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13</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505994" y="1601004"/>
            <a:ext cx="5334736" cy="1138774"/>
            <a:chOff x="532120" y="1248720"/>
            <a:chExt cx="4572000" cy="113877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143"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554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8778240" y="1182796"/>
            <a:ext cx="68580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8167994" y="2814744"/>
            <a:ext cx="1906291"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cập  nhật</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7765AFE-3077-18CE-4DF7-2E37146EB2A7}"/>
                  </a:ext>
                </a:extLst>
              </p:cNvPr>
              <p:cNvSpPr txBox="1"/>
              <p:nvPr/>
            </p:nvSpPr>
            <p:spPr>
              <a:xfrm>
                <a:off x="-845820" y="3066969"/>
                <a:ext cx="6589394" cy="462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𝑲</m:t>
                          </m:r>
                        </m:e>
                        <m:sub>
                          <m:r>
                            <a:rPr lang="en-US" b="0" i="1">
                              <a:latin typeface="Cambria Math" panose="02040503050406030204" pitchFamily="18" charset="0"/>
                            </a:rPr>
                            <m:t>𝑛</m:t>
                          </m:r>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sSup>
                        <m:sSupPr>
                          <m:ctrlPr>
                            <a:rPr lang="en-US" b="0" i="1">
                              <a:solidFill>
                                <a:srgbClr val="836967"/>
                              </a:solidFill>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𝑻</m:t>
                          </m:r>
                        </m:sup>
                      </m:sSup>
                      <m:sSup>
                        <m:sSupPr>
                          <m:ctrlPr>
                            <a:rPr lang="en-US" b="0" i="1">
                              <a:solidFill>
                                <a:srgbClr val="836967"/>
                              </a:solidFill>
                              <a:latin typeface="Cambria Math" panose="02040503050406030204" pitchFamily="18" charset="0"/>
                            </a:rPr>
                          </m:ctrlPr>
                        </m:sSupPr>
                        <m:e>
                          <m:d>
                            <m:dPr>
                              <m:ctrlPr>
                                <a:rPr lang="en-US" b="0" i="1">
                                  <a:latin typeface="Cambria Math" panose="02040503050406030204" pitchFamily="18" charset="0"/>
                                </a:rPr>
                              </m:ctrlPr>
                            </m:dPr>
                            <m:e>
                              <m:r>
                                <a:rPr lang="en-US" b="1" i="1">
                                  <a:latin typeface="Cambria Math" panose="02040503050406030204" pitchFamily="18" charset="0"/>
                                </a:rPr>
                                <m:t>𝑯</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𝑻</m:t>
                                  </m:r>
                                </m:sup>
                              </m:sSup>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𝑹</m:t>
                                  </m:r>
                                </m:e>
                                <m:sub>
                                  <m:r>
                                    <a:rPr lang="en-US" b="0" i="1">
                                      <a:latin typeface="Cambria Math" panose="02040503050406030204" pitchFamily="18" charset="0"/>
                                    </a:rPr>
                                    <m:t>𝑛</m:t>
                                  </m:r>
                                </m:sub>
                              </m:sSub>
                            </m:e>
                          </m:d>
                        </m:e>
                        <m:sup>
                          <m:r>
                            <a:rPr lang="en-US" b="0" i="0">
                              <a:latin typeface="Cambria Math" panose="02040503050406030204" pitchFamily="18" charset="0"/>
                            </a:rPr>
                            <m:t>−1</m:t>
                          </m:r>
                        </m:sup>
                      </m:sSup>
                    </m:oMath>
                  </m:oMathPara>
                </a14:m>
                <a:endParaRPr lang="en-US"/>
              </a:p>
            </p:txBody>
          </p:sp>
        </mc:Choice>
        <mc:Fallback>
          <p:sp>
            <p:nvSpPr>
              <p:cNvPr id="19" name="TextBox 18">
                <a:extLst>
                  <a:ext uri="{FF2B5EF4-FFF2-40B4-BE49-F238E27FC236}">
                    <a16:creationId xmlns:a16="http://schemas.microsoft.com/office/drawing/2014/main" id="{57765AFE-3077-18CE-4DF7-2E37146EB2A7}"/>
                  </a:ext>
                </a:extLst>
              </p:cNvPr>
              <p:cNvSpPr txBox="1">
                <a:spLocks noRot="1" noChangeAspect="1" noMove="1" noResize="1" noEditPoints="1" noAdjustHandles="1" noChangeArrowheads="1" noChangeShapeType="1" noTextEdit="1"/>
              </p:cNvSpPr>
              <p:nvPr/>
            </p:nvSpPr>
            <p:spPr>
              <a:xfrm>
                <a:off x="-845820" y="3066969"/>
                <a:ext cx="6589394" cy="46275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B6E4D6D-11BB-3592-68A2-4E56CA690A7A}"/>
                  </a:ext>
                </a:extLst>
              </p:cNvPr>
              <p:cNvSpPr txBox="1"/>
              <p:nvPr/>
            </p:nvSpPr>
            <p:spPr>
              <a:xfrm>
                <a:off x="217170" y="3763243"/>
                <a:ext cx="6480810" cy="992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sSup>
                        <m:sSupPr>
                          <m:ctrlPr>
                            <a:rPr lang="en-US" i="1">
                              <a:solidFill>
                                <a:srgbClr val="836967"/>
                              </a:solidFill>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𝑻</m:t>
                          </m:r>
                        </m:sup>
                      </m:sSup>
                      <m:r>
                        <a:rPr lang="en-US" b="0" i="0">
                          <a:latin typeface="Cambria Math" panose="02040503050406030204" pitchFamily="18" charset="0"/>
                        </a:rPr>
                        <m:t>=</m:t>
                      </m:r>
                      <m:d>
                        <m:dPr>
                          <m:begChr m:val="["/>
                          <m:endChr m:val="]"/>
                          <m:ctrlPr>
                            <a:rPr lang="vi-VN" i="1">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e>
                            </m:mr>
                          </m:m>
                        </m:e>
                      </m:d>
                      <m:d>
                        <m:dPr>
                          <m:begChr m:val="["/>
                          <m:endChr m:val="]"/>
                          <m:ctrlPr>
                            <a:rPr lang="vi-VN" i="1">
                              <a:latin typeface="Cambria Math" panose="02040503050406030204" pitchFamily="18" charset="0"/>
                            </a:rPr>
                          </m:ctrlPr>
                        </m:dPr>
                        <m:e>
                          <m:m>
                            <m:mPr>
                              <m:mcs>
                                <m:mc>
                                  <m:mcPr>
                                    <m:count m:val="3"/>
                                    <m:mcJc m:val="center"/>
                                  </m:mcPr>
                                </m:mc>
                              </m:mcs>
                              <m:ctrlPr>
                                <a:rPr lang="vi-VN" i="1">
                                  <a:latin typeface="Cambria Math" panose="02040503050406030204" pitchFamily="18" charset="0"/>
                                </a:rPr>
                              </m:ctrlPr>
                            </m:mPr>
                            <m:mr>
                              <m:e>
                                <m:r>
                                  <m:rPr>
                                    <m:brk m:alnAt="7"/>
                                  </m:rPr>
                                  <a:rPr lang="vi-VN" i="1">
                                    <a:latin typeface="Cambria Math" panose="02040503050406030204" pitchFamily="18" charset="0"/>
                                  </a:rPr>
                                  <m:t>1</m:t>
                                </m:r>
                              </m:e>
                              <m:e>
                                <m:r>
                                  <a:rPr lang="vi-VN" i="1">
                                    <a:latin typeface="Cambria Math" panose="02040503050406030204" pitchFamily="18" charset="0"/>
                                  </a:rPr>
                                  <m:t>0</m:t>
                                </m:r>
                              </m:e>
                              <m:e>
                                <m:r>
                                  <a:rPr lang="vi-VN" i="1">
                                    <a:latin typeface="Cambria Math" panose="02040503050406030204" pitchFamily="18" charset="0"/>
                                  </a:rPr>
                                  <m:t>0</m:t>
                                </m:r>
                              </m:e>
                            </m:mr>
                            <m:mr>
                              <m:e>
                                <m:r>
                                  <a:rPr lang="vi-VN" i="1">
                                    <a:latin typeface="Cambria Math" panose="02040503050406030204" pitchFamily="18" charset="0"/>
                                  </a:rPr>
                                  <m:t>0</m:t>
                                </m:r>
                              </m:e>
                              <m:e>
                                <m:r>
                                  <a:rPr lang="vi-VN" i="1">
                                    <a:latin typeface="Cambria Math" panose="02040503050406030204" pitchFamily="18" charset="0"/>
                                  </a:rPr>
                                  <m:t>1</m:t>
                                </m:r>
                              </m:e>
                              <m:e>
                                <m:r>
                                  <a:rPr lang="vi-VN" i="1">
                                    <a:latin typeface="Cambria Math" panose="02040503050406030204" pitchFamily="18" charset="0"/>
                                  </a:rPr>
                                  <m:t>0</m:t>
                                </m:r>
                              </m:e>
                            </m:mr>
                            <m:mr>
                              <m:e>
                                <m:r>
                                  <a:rPr lang="vi-VN" i="1">
                                    <a:latin typeface="Cambria Math" panose="02040503050406030204" pitchFamily="18" charset="0"/>
                                  </a:rPr>
                                  <m:t>0</m:t>
                                </m:r>
                              </m:e>
                              <m:e>
                                <m:r>
                                  <a:rPr lang="vi-VN" i="1">
                                    <a:latin typeface="Cambria Math" panose="02040503050406030204" pitchFamily="18" charset="0"/>
                                  </a:rPr>
                                  <m:t>0</m:t>
                                </m:r>
                              </m:e>
                              <m:e>
                                <m:r>
                                  <a:rPr lang="vi-VN" i="1">
                                    <a:latin typeface="Cambria Math" panose="02040503050406030204" pitchFamily="18" charset="0"/>
                                  </a:rPr>
                                  <m:t>1</m:t>
                                </m:r>
                              </m:e>
                            </m:mr>
                          </m:m>
                        </m:e>
                      </m:d>
                    </m:oMath>
                  </m:oMathPara>
                </a14:m>
                <a:endParaRPr lang="en-US"/>
              </a:p>
            </p:txBody>
          </p:sp>
        </mc:Choice>
        <mc:Fallback>
          <p:sp>
            <p:nvSpPr>
              <p:cNvPr id="11" name="TextBox 10">
                <a:extLst>
                  <a:ext uri="{FF2B5EF4-FFF2-40B4-BE49-F238E27FC236}">
                    <a16:creationId xmlns:a16="http://schemas.microsoft.com/office/drawing/2014/main" id="{9B6E4D6D-11BB-3592-68A2-4E56CA690A7A}"/>
                  </a:ext>
                </a:extLst>
              </p:cNvPr>
              <p:cNvSpPr txBox="1">
                <a:spLocks noRot="1" noChangeAspect="1" noMove="1" noResize="1" noEditPoints="1" noAdjustHandles="1" noChangeArrowheads="1" noChangeShapeType="1" noTextEdit="1"/>
              </p:cNvSpPr>
              <p:nvPr/>
            </p:nvSpPr>
            <p:spPr>
              <a:xfrm>
                <a:off x="217170" y="3763243"/>
                <a:ext cx="6480810" cy="992579"/>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C58CDBF8-FEF3-F6BB-22EF-EB4B46C72FF1}"/>
                  </a:ext>
                </a:extLst>
              </p:cNvPr>
              <p:cNvSpPr txBox="1"/>
              <p:nvPr/>
            </p:nvSpPr>
            <p:spPr>
              <a:xfrm>
                <a:off x="-468630" y="4905504"/>
                <a:ext cx="13856018" cy="992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𝑯</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𝑻</m:t>
                          </m:r>
                        </m:sup>
                      </m:sSup>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𝑹</m:t>
                          </m:r>
                        </m:e>
                        <m:sub>
                          <m:r>
                            <a:rPr lang="en-US" b="0" i="1">
                              <a:latin typeface="Cambria Math" panose="02040503050406030204" pitchFamily="18" charset="0"/>
                            </a:rPr>
                            <m:t>𝑛</m:t>
                          </m:r>
                        </m:sub>
                      </m:sSub>
                      <m:r>
                        <a:rPr lang="vi-VN" b="0" i="1" smtClean="0">
                          <a:latin typeface="Cambria Math" panose="02040503050406030204" pitchFamily="18" charset="0"/>
                        </a:rPr>
                        <m:t>=</m:t>
                      </m:r>
                      <m:d>
                        <m:dPr>
                          <m:begChr m:val="["/>
                          <m:endChr m:val="]"/>
                          <m:ctrlPr>
                            <a:rPr lang="vi-VN" i="1">
                              <a:latin typeface="Cambria Math" panose="02040503050406030204" pitchFamily="18" charset="0"/>
                            </a:rPr>
                          </m:ctrlPr>
                        </m:dPr>
                        <m:e>
                          <m:m>
                            <m:mPr>
                              <m:mcs>
                                <m:mc>
                                  <m:mcPr>
                                    <m:count m:val="3"/>
                                    <m:mcJc m:val="center"/>
                                  </m:mcPr>
                                </m:mc>
                              </m:mcs>
                              <m:ctrlPr>
                                <a:rPr lang="vi-VN" i="1">
                                  <a:latin typeface="Cambria Math" panose="02040503050406030204" pitchFamily="18" charset="0"/>
                                </a:rPr>
                              </m:ctrlPr>
                            </m:mPr>
                            <m:mr>
                              <m:e>
                                <m:r>
                                  <m:rPr>
                                    <m:brk m:alnAt="7"/>
                                  </m:rPr>
                                  <a:rPr lang="vi-VN" i="1">
                                    <a:latin typeface="Cambria Math" panose="02040503050406030204" pitchFamily="18" charset="0"/>
                                  </a:rPr>
                                  <m:t>1</m:t>
                                </m:r>
                              </m:e>
                              <m:e>
                                <m:r>
                                  <a:rPr lang="vi-VN" i="1">
                                    <a:latin typeface="Cambria Math" panose="02040503050406030204" pitchFamily="18" charset="0"/>
                                  </a:rPr>
                                  <m:t>0</m:t>
                                </m:r>
                              </m:e>
                              <m:e>
                                <m:r>
                                  <a:rPr lang="vi-VN" i="1">
                                    <a:latin typeface="Cambria Math" panose="02040503050406030204" pitchFamily="18" charset="0"/>
                                  </a:rPr>
                                  <m:t>0</m:t>
                                </m:r>
                              </m:e>
                            </m:mr>
                            <m:mr>
                              <m:e>
                                <m:r>
                                  <a:rPr lang="vi-VN" i="1">
                                    <a:latin typeface="Cambria Math" panose="02040503050406030204" pitchFamily="18" charset="0"/>
                                  </a:rPr>
                                  <m:t>0</m:t>
                                </m:r>
                              </m:e>
                              <m:e>
                                <m:r>
                                  <a:rPr lang="vi-VN" i="1">
                                    <a:latin typeface="Cambria Math" panose="02040503050406030204" pitchFamily="18" charset="0"/>
                                  </a:rPr>
                                  <m:t>1</m:t>
                                </m:r>
                              </m:e>
                              <m:e>
                                <m:r>
                                  <a:rPr lang="vi-VN" i="1">
                                    <a:latin typeface="Cambria Math" panose="02040503050406030204" pitchFamily="18" charset="0"/>
                                  </a:rPr>
                                  <m:t>0</m:t>
                                </m:r>
                              </m:e>
                            </m:mr>
                            <m:mr>
                              <m:e>
                                <m:r>
                                  <a:rPr lang="vi-VN" i="1">
                                    <a:latin typeface="Cambria Math" panose="02040503050406030204" pitchFamily="18" charset="0"/>
                                  </a:rPr>
                                  <m:t>0</m:t>
                                </m:r>
                              </m:e>
                              <m:e>
                                <m:r>
                                  <a:rPr lang="vi-VN" i="1">
                                    <a:latin typeface="Cambria Math" panose="02040503050406030204" pitchFamily="18" charset="0"/>
                                  </a:rPr>
                                  <m:t>0</m:t>
                                </m:r>
                              </m:e>
                              <m:e>
                                <m:r>
                                  <a:rPr lang="vi-VN" i="1">
                                    <a:latin typeface="Cambria Math" panose="02040503050406030204" pitchFamily="18" charset="0"/>
                                  </a:rPr>
                                  <m:t>1</m:t>
                                </m:r>
                              </m:e>
                            </m:mr>
                          </m:m>
                        </m:e>
                      </m:d>
                      <m:d>
                        <m:dPr>
                          <m:begChr m:val="["/>
                          <m:endChr m:val="]"/>
                          <m:ctrlPr>
                            <a:rPr lang="vi-VN" i="1">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e>
                            </m:mr>
                          </m:m>
                        </m:e>
                      </m:d>
                      <m:d>
                        <m:dPr>
                          <m:begChr m:val="["/>
                          <m:endChr m:val="]"/>
                          <m:ctrlPr>
                            <a:rPr lang="vi-VN" i="1">
                              <a:latin typeface="Cambria Math" panose="02040503050406030204" pitchFamily="18" charset="0"/>
                            </a:rPr>
                          </m:ctrlPr>
                        </m:dPr>
                        <m:e>
                          <m:m>
                            <m:mPr>
                              <m:mcs>
                                <m:mc>
                                  <m:mcPr>
                                    <m:count m:val="3"/>
                                    <m:mcJc m:val="center"/>
                                  </m:mcPr>
                                </m:mc>
                              </m:mcs>
                              <m:ctrlPr>
                                <a:rPr lang="vi-VN" i="1">
                                  <a:latin typeface="Cambria Math" panose="02040503050406030204" pitchFamily="18" charset="0"/>
                                </a:rPr>
                              </m:ctrlPr>
                            </m:mPr>
                            <m:mr>
                              <m:e>
                                <m:r>
                                  <m:rPr>
                                    <m:brk m:alnAt="7"/>
                                  </m:rPr>
                                  <a:rPr lang="vi-VN" i="1">
                                    <a:latin typeface="Cambria Math" panose="02040503050406030204" pitchFamily="18" charset="0"/>
                                  </a:rPr>
                                  <m:t>1</m:t>
                                </m:r>
                              </m:e>
                              <m:e>
                                <m:r>
                                  <a:rPr lang="vi-VN" i="1">
                                    <a:latin typeface="Cambria Math" panose="02040503050406030204" pitchFamily="18" charset="0"/>
                                  </a:rPr>
                                  <m:t>0</m:t>
                                </m:r>
                              </m:e>
                              <m:e>
                                <m:r>
                                  <a:rPr lang="vi-VN" i="1">
                                    <a:latin typeface="Cambria Math" panose="02040503050406030204" pitchFamily="18" charset="0"/>
                                  </a:rPr>
                                  <m:t>0</m:t>
                                </m:r>
                              </m:e>
                            </m:mr>
                            <m:mr>
                              <m:e>
                                <m:r>
                                  <a:rPr lang="vi-VN" i="1">
                                    <a:latin typeface="Cambria Math" panose="02040503050406030204" pitchFamily="18" charset="0"/>
                                  </a:rPr>
                                  <m:t>0</m:t>
                                </m:r>
                              </m:e>
                              <m:e>
                                <m:r>
                                  <a:rPr lang="vi-VN" i="1">
                                    <a:latin typeface="Cambria Math" panose="02040503050406030204" pitchFamily="18" charset="0"/>
                                  </a:rPr>
                                  <m:t>1</m:t>
                                </m:r>
                              </m:e>
                              <m:e>
                                <m:r>
                                  <a:rPr lang="vi-VN" i="1">
                                    <a:latin typeface="Cambria Math" panose="02040503050406030204" pitchFamily="18" charset="0"/>
                                  </a:rPr>
                                  <m:t>0</m:t>
                                </m:r>
                              </m:e>
                            </m:mr>
                            <m:mr>
                              <m:e>
                                <m:r>
                                  <a:rPr lang="vi-VN" i="1">
                                    <a:latin typeface="Cambria Math" panose="02040503050406030204" pitchFamily="18" charset="0"/>
                                  </a:rPr>
                                  <m:t>0</m:t>
                                </m:r>
                              </m:e>
                              <m:e>
                                <m:r>
                                  <a:rPr lang="vi-VN" i="1">
                                    <a:latin typeface="Cambria Math" panose="02040503050406030204" pitchFamily="18" charset="0"/>
                                  </a:rPr>
                                  <m:t>0</m:t>
                                </m:r>
                              </m:e>
                              <m:e>
                                <m:r>
                                  <a:rPr lang="vi-VN" i="1">
                                    <a:latin typeface="Cambria Math" panose="02040503050406030204" pitchFamily="18" charset="0"/>
                                  </a:rPr>
                                  <m:t>1</m:t>
                                </m:r>
                              </m:e>
                            </m:mr>
                          </m:m>
                        </m:e>
                      </m:d>
                      <m:r>
                        <m:rPr>
                          <m:nor/>
                        </m:rPr>
                        <a:rPr lang="vi-VN" b="0" i="0" smtClean="0">
                          <a:latin typeface="Cambria Math" panose="02040503050406030204" pitchFamily="18" charset="0"/>
                        </a:rPr>
                        <m:t>+</m:t>
                      </m:r>
                      <m:d>
                        <m:dPr>
                          <m:begChr m:val="["/>
                          <m:endChr m:val="]"/>
                          <m:ctrlPr>
                            <a:rPr lang="en-US" i="1">
                              <a:latin typeface="Cambria Math" panose="02040503050406030204" pitchFamily="18" charset="0"/>
                            </a:rPr>
                          </m:ctrlPr>
                        </m:dPr>
                        <m:e>
                          <m:m>
                            <m:mPr>
                              <m:mcs>
                                <m:mc>
                                  <m:mcPr>
                                    <m:count m:val="3"/>
                                    <m:mcJc m:val="center"/>
                                  </m:mcPr>
                                </m:mc>
                              </m:mcs>
                              <m:ctrlPr>
                                <a:rPr lang="en-US" i="1">
                                  <a:latin typeface="Cambria Math" panose="02040503050406030204" pitchFamily="18" charset="0"/>
                                </a:rPr>
                              </m:ctrlPr>
                            </m:mP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smtClean="0">
                                        <a:latin typeface="Cambria Math" panose="02040503050406030204" pitchFamily="18" charset="0"/>
                                      </a:rPr>
                                    </m:ctrlPr>
                                  </m:sSubPr>
                                  <m:e>
                                    <m:r>
                                      <a:rPr lang="vi-VN" i="1">
                                        <a:latin typeface="Cambria Math" panose="02040503050406030204" pitchFamily="18" charset="0"/>
                                      </a:rPr>
                                      <m:t>𝑥</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𝑥</m:t>
                                    </m:r>
                                  </m:e>
                                  <m:sub>
                                    <m:r>
                                      <m:rPr>
                                        <m:sty m:val="p"/>
                                      </m:rPr>
                                      <a:rPr lang="vi-VN" i="1">
                                        <a:latin typeface="Cambria Math" panose="02040503050406030204" pitchFamily="18" charset="0"/>
                                      </a:rPr>
                                      <m:t>n</m:t>
                                    </m:r>
                                  </m:sub>
                                </m:sSub>
                                <m:r>
                                  <a:rPr lang="vi-VN" i="1">
                                    <a:latin typeface="Cambria Math" panose="02040503050406030204" pitchFamily="18" charset="0"/>
                                  </a:rPr>
                                  <m:t>)</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x</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n</m:t>
                                    </m:r>
                                  </m:sub>
                                </m:sSub>
                                <m:r>
                                  <a:rPr lang="vi-VN" i="1">
                                    <a:latin typeface="Cambria Math" panose="02040503050406030204" pitchFamily="18" charset="0"/>
                                  </a:rPr>
                                  <m:t>)</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x</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z</m:t>
                                    </m:r>
                                  </m:e>
                                  <m:sub>
                                    <m:r>
                                      <m:rPr>
                                        <m:sty m:val="p"/>
                                      </m:rPr>
                                      <a:rPr lang="vi-VN" i="1">
                                        <a:latin typeface="Cambria Math" panose="02040503050406030204" pitchFamily="18" charset="0"/>
                                      </a:rPr>
                                      <m:t>n</m:t>
                                    </m:r>
                                  </m:sub>
                                </m:sSub>
                                <m:r>
                                  <a:rPr lang="vi-VN" i="1">
                                    <a:latin typeface="Cambria Math" panose="02040503050406030204" pitchFamily="18" charset="0"/>
                                  </a:rPr>
                                  <m:t>)</m:t>
                                </m:r>
                              </m:e>
                            </m:m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y</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a:rPr lang="vi-VN" i="1">
                                        <a:latin typeface="Cambria Math" panose="02040503050406030204" pitchFamily="18" charset="0"/>
                                      </a:rPr>
                                      <m:t>𝑥</m:t>
                                    </m:r>
                                  </m:e>
                                  <m:sub>
                                    <m:r>
                                      <m:rPr>
                                        <m:sty m:val="p"/>
                                      </m:rPr>
                                      <a:rPr lang="vi-VN" i="1">
                                        <a:latin typeface="Cambria Math" panose="02040503050406030204" pitchFamily="18" charset="0"/>
                                      </a:rPr>
                                      <m:t>n</m:t>
                                    </m:r>
                                  </m:sub>
                                </m:sSub>
                                <m:r>
                                  <a:rPr lang="vi-VN" i="1">
                                    <a:latin typeface="Cambria Math" panose="02040503050406030204" pitchFamily="18" charset="0"/>
                                  </a:rPr>
                                  <m:t>)</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y</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smtClean="0">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n</m:t>
                                    </m:r>
                                  </m:sub>
                                </m:sSub>
                                <m:r>
                                  <a:rPr lang="vi-VN" i="1">
                                    <a:latin typeface="Cambria Math" panose="02040503050406030204" pitchFamily="18" charset="0"/>
                                  </a:rPr>
                                  <m:t>)</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z</m:t>
                                    </m:r>
                                  </m:e>
                                  <m:sub>
                                    <m:r>
                                      <m:rPr>
                                        <m:sty m:val="p"/>
                                      </m:rPr>
                                      <a:rPr lang="vi-VN" i="1">
                                        <a:latin typeface="Cambria Math" panose="02040503050406030204" pitchFamily="18" charset="0"/>
                                      </a:rPr>
                                      <m:t>n</m:t>
                                    </m:r>
                                  </m:sub>
                                </m:sSub>
                                <m:r>
                                  <a:rPr lang="vi-VN" i="1">
                                    <a:latin typeface="Cambria Math" panose="02040503050406030204" pitchFamily="18" charset="0"/>
                                  </a:rPr>
                                  <m:t>)</m:t>
                                </m:r>
                              </m:e>
                            </m:m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z</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x</m:t>
                                    </m:r>
                                  </m:e>
                                  <m:sub>
                                    <m:r>
                                      <m:rPr>
                                        <m:sty m:val="p"/>
                                      </m:rPr>
                                      <a:rPr lang="vi-VN" i="1">
                                        <a:latin typeface="Cambria Math" panose="02040503050406030204" pitchFamily="18" charset="0"/>
                                      </a:rPr>
                                      <m:t>n</m:t>
                                    </m:r>
                                  </m:sub>
                                </m:sSub>
                                <m:r>
                                  <a:rPr lang="vi-VN" i="1">
                                    <a:latin typeface="Cambria Math" panose="02040503050406030204" pitchFamily="18" charset="0"/>
                                  </a:rPr>
                                  <m:t>)</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z</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a:latin typeface="Cambria Math" panose="02040503050406030204" pitchFamily="18" charset="0"/>
                                      </a:rPr>
                                      <m:t>y</m:t>
                                    </m:r>
                                  </m:e>
                                  <m:sub>
                                    <m:r>
                                      <m:rPr>
                                        <m:sty m:val="p"/>
                                      </m:rPr>
                                      <a:rPr lang="vi-VN" i="1">
                                        <a:latin typeface="Cambria Math" panose="02040503050406030204" pitchFamily="18" charset="0"/>
                                      </a:rPr>
                                      <m:t>n</m:t>
                                    </m:r>
                                  </m:sub>
                                </m:sSub>
                                <m:r>
                                  <a:rPr lang="vi-VN" i="1">
                                    <a:latin typeface="Cambria Math" panose="02040503050406030204" pitchFamily="18" charset="0"/>
                                  </a:rPr>
                                  <m:t>)</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z</m:t>
                                    </m:r>
                                  </m:e>
                                  <m:sub>
                                    <m:r>
                                      <m:rPr>
                                        <m:sty m:val="p"/>
                                      </m:rPr>
                                      <a:rPr lang="vi-VN" i="1">
                                        <a:latin typeface="Cambria Math" panose="02040503050406030204" pitchFamily="18" charset="0"/>
                                      </a:rPr>
                                      <m:t>n</m:t>
                                    </m:r>
                                  </m:sub>
                                </m:sSub>
                                <m:r>
                                  <a:rPr lang="vi-VN" i="1">
                                    <a:latin typeface="Cambria Math" panose="02040503050406030204" pitchFamily="18" charset="0"/>
                                  </a:rPr>
                                  <m:t>,</m:t>
                                </m:r>
                                <m:sSub>
                                  <m:sSubPr>
                                    <m:ctrlPr>
                                      <a:rPr lang="vi-VN" i="1">
                                        <a:latin typeface="Cambria Math" panose="02040503050406030204" pitchFamily="18" charset="0"/>
                                      </a:rPr>
                                    </m:ctrlPr>
                                  </m:sSubPr>
                                  <m:e>
                                    <m:r>
                                      <m:rPr>
                                        <m:sty m:val="p"/>
                                      </m:rPr>
                                      <a:rPr lang="vi-VN" i="1" smtClean="0">
                                        <a:latin typeface="Cambria Math" panose="02040503050406030204" pitchFamily="18" charset="0"/>
                                      </a:rPr>
                                      <m:t>z</m:t>
                                    </m:r>
                                  </m:e>
                                  <m:sub>
                                    <m:r>
                                      <m:rPr>
                                        <m:sty m:val="p"/>
                                      </m:rPr>
                                      <a:rPr lang="vi-VN" i="1">
                                        <a:latin typeface="Cambria Math" panose="02040503050406030204" pitchFamily="18" charset="0"/>
                                      </a:rPr>
                                      <m:t>n</m:t>
                                    </m:r>
                                  </m:sub>
                                </m:sSub>
                                <m:r>
                                  <a:rPr lang="vi-VN" i="1">
                                    <a:latin typeface="Cambria Math" panose="02040503050406030204" pitchFamily="18" charset="0"/>
                                  </a:rPr>
                                  <m:t>)</m:t>
                                </m:r>
                              </m:e>
                            </m:mr>
                          </m:m>
                        </m:e>
                      </m:d>
                    </m:oMath>
                  </m:oMathPara>
                </a14:m>
                <a:endParaRPr lang="en-US"/>
              </a:p>
            </p:txBody>
          </p:sp>
        </mc:Choice>
        <mc:Fallback>
          <p:sp>
            <p:nvSpPr>
              <p:cNvPr id="14" name="TextBox 13">
                <a:extLst>
                  <a:ext uri="{FF2B5EF4-FFF2-40B4-BE49-F238E27FC236}">
                    <a16:creationId xmlns:a16="http://schemas.microsoft.com/office/drawing/2014/main" id="{C58CDBF8-FEF3-F6BB-22EF-EB4B46C72FF1}"/>
                  </a:ext>
                </a:extLst>
              </p:cNvPr>
              <p:cNvSpPr txBox="1">
                <a:spLocks noRot="1" noChangeAspect="1" noMove="1" noResize="1" noEditPoints="1" noAdjustHandles="1" noChangeArrowheads="1" noChangeShapeType="1" noTextEdit="1"/>
              </p:cNvSpPr>
              <p:nvPr/>
            </p:nvSpPr>
            <p:spPr>
              <a:xfrm>
                <a:off x="-468630" y="4905504"/>
                <a:ext cx="13856018" cy="99257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30726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505994" y="1601004"/>
            <a:ext cx="5334736" cy="1138774"/>
            <a:chOff x="532120" y="1248720"/>
            <a:chExt cx="4572000" cy="113877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143"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554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8778240" y="1182796"/>
            <a:ext cx="68580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8167994" y="2814744"/>
            <a:ext cx="1906291"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cập  nhật</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D28D2DDA-A728-821D-03D3-E7DB430662F7}"/>
                  </a:ext>
                </a:extLst>
              </p:cNvPr>
              <p:cNvSpPr txBox="1"/>
              <p:nvPr/>
            </p:nvSpPr>
            <p:spPr>
              <a:xfrm>
                <a:off x="-1624343" y="3444117"/>
                <a:ext cx="6589394"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𝑲</m:t>
                          </m:r>
                        </m:e>
                        <m:sub>
                          <m:r>
                            <a:rPr lang="en-US" b="0" i="1">
                              <a:latin typeface="Cambria Math" panose="02040503050406030204" pitchFamily="18" charset="0"/>
                            </a:rPr>
                            <m:t>𝑛</m:t>
                          </m:r>
                        </m:sub>
                      </m:sSub>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𝑛</m:t>
                          </m:r>
                        </m:sub>
                      </m:sSub>
                    </m:oMath>
                  </m:oMathPara>
                </a14:m>
                <a:endParaRPr lang="en-US"/>
              </a:p>
            </p:txBody>
          </p:sp>
        </mc:Choice>
        <mc:Fallback>
          <p:sp>
            <p:nvSpPr>
              <p:cNvPr id="23" name="TextBox 22">
                <a:extLst>
                  <a:ext uri="{FF2B5EF4-FFF2-40B4-BE49-F238E27FC236}">
                    <a16:creationId xmlns:a16="http://schemas.microsoft.com/office/drawing/2014/main" id="{D28D2DDA-A728-821D-03D3-E7DB430662F7}"/>
                  </a:ext>
                </a:extLst>
              </p:cNvPr>
              <p:cNvSpPr txBox="1">
                <a:spLocks noRot="1" noChangeAspect="1" noMove="1" noResize="1" noEditPoints="1" noAdjustHandles="1" noChangeArrowheads="1" noChangeShapeType="1" noTextEdit="1"/>
              </p:cNvSpPr>
              <p:nvPr/>
            </p:nvSpPr>
            <p:spPr>
              <a:xfrm>
                <a:off x="-1624343" y="3444117"/>
                <a:ext cx="6589394" cy="388889"/>
              </a:xfrm>
              <a:prstGeom prst="rect">
                <a:avLst/>
              </a:prstGeom>
              <a:blipFill>
                <a:blip r:embed="rId5"/>
                <a:stretch>
                  <a:fillRect t="-4688" b="-156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B6E4D6D-11BB-3592-68A2-4E56CA690A7A}"/>
                  </a:ext>
                </a:extLst>
              </p:cNvPr>
              <p:cNvSpPr txBox="1"/>
              <p:nvPr/>
            </p:nvSpPr>
            <p:spPr>
              <a:xfrm>
                <a:off x="313436" y="4192299"/>
                <a:ext cx="8497123" cy="992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m:t>
                      </m:r>
                      <m:d>
                        <m:dPr>
                          <m:begChr m:val="["/>
                          <m:endChr m:val="]"/>
                          <m:ctrlPr>
                            <a:rPr lang="vi-VN" i="1">
                              <a:latin typeface="Cambria Math" panose="02040503050406030204" pitchFamily="18" charset="0"/>
                            </a:rPr>
                          </m:ctrlPr>
                        </m:dPr>
                        <m:e>
                          <m:m>
                            <m:mPr>
                              <m:mcs>
                                <m:mc>
                                  <m:mcPr>
                                    <m:count m:val="1"/>
                                    <m:mcJc m:val="center"/>
                                  </m:mcPr>
                                </m:mc>
                              </m:mcs>
                              <m:ctrlPr>
                                <a:rPr lang="vi-VN" i="1">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0"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b="0"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b="0"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
                        </m:e>
                      </m:d>
                      <m:r>
                        <a:rPr lang="vi-VN" b="0" i="1" smtClean="0">
                          <a:latin typeface="Cambria Math" panose="02040503050406030204" pitchFamily="18" charset="0"/>
                        </a:rPr>
                        <m:t>+</m:t>
                      </m:r>
                      <m:r>
                        <a:rPr lang="vi-VN" i="1">
                          <a:latin typeface="Cambria Math" panose="02040503050406030204" pitchFamily="18" charset="0"/>
                        </a:rPr>
                        <m:t> </m:t>
                      </m:r>
                      <m:d>
                        <m:dPr>
                          <m:begChr m:val="["/>
                          <m:endChr m:val="]"/>
                          <m:ctrlPr>
                            <a:rPr lang="vi-VN" i="1">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e>
                            </m:mr>
                          </m:m>
                        </m:e>
                      </m:d>
                      <m:d>
                        <m:dPr>
                          <m:begChr m:val="["/>
                          <m:endChr m:val="]"/>
                          <m:ctrlPr>
                            <a:rPr lang="vi-VN" i="1">
                              <a:latin typeface="Cambria Math" panose="02040503050406030204" pitchFamily="18" charset="0"/>
                            </a:rPr>
                          </m:ctrlPr>
                        </m:dPr>
                        <m:e>
                          <m:m>
                            <m:mPr>
                              <m:mcs>
                                <m:mc>
                                  <m:mcPr>
                                    <m:count m:val="1"/>
                                    <m:mcJc m:val="center"/>
                                  </m:mcPr>
                                </m:mc>
                              </m:mcs>
                              <m:ctrlPr>
                                <a:rPr lang="vi-VN" i="1">
                                  <a:latin typeface="Cambria Math" panose="02040503050406030204" pitchFamily="18" charset="0"/>
                                </a:rPr>
                              </m:ctrlPr>
                            </m:mPr>
                            <m:mr>
                              <m:e>
                                <m:sSub>
                                  <m:sSubPr>
                                    <m:ctrlPr>
                                      <a:rPr lang="en-US" i="1">
                                        <a:latin typeface="Cambria Math" panose="02040503050406030204" pitchFamily="18" charset="0"/>
                                      </a:rPr>
                                    </m:ctrlPr>
                                  </m:sSubPr>
                                  <m:e>
                                    <m:r>
                                      <a:rPr lang="vi-VN" i="1">
                                        <a:latin typeface="Cambria Math" panose="02040503050406030204" pitchFamily="18" charset="0"/>
                                      </a:rPr>
                                      <m:t>𝑥</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𝑦</m:t>
                                    </m:r>
                                  </m:e>
                                  <m:sub>
                                    <m:r>
                                      <a:rPr lang="en-US" i="1">
                                        <a:latin typeface="Cambria Math" panose="02040503050406030204" pitchFamily="18" charset="0"/>
                                      </a:rPr>
                                      <m:t>𝑛</m:t>
                                    </m:r>
                                  </m:sub>
                                </m:sSub>
                                <m:r>
                                  <a:rPr lang="vi-VN"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𝑦</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𝑧</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𝑧</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
                        </m:e>
                      </m:d>
                      <m:r>
                        <m:rPr>
                          <m:nor/>
                        </m:rPr>
                        <a:rPr lang="vi-VN">
                          <a:latin typeface="Lato" panose="020F0502020204030203" pitchFamily="34" charset="0"/>
                          <a:ea typeface="Lato" panose="020F0502020204030203" pitchFamily="34" charset="0"/>
                          <a:cs typeface="Lato" panose="020F0502020204030203" pitchFamily="34" charset="0"/>
                        </a:rPr>
                        <m:t>= </m:t>
                      </m:r>
                      <m:d>
                        <m:dPr>
                          <m:begChr m:val="["/>
                          <m:endChr m:val="]"/>
                          <m:ctrlPr>
                            <a:rPr lang="vi-VN" i="1">
                              <a:latin typeface="Cambria Math" panose="02040503050406030204" pitchFamily="18" charset="0"/>
                            </a:rPr>
                          </m:ctrlPr>
                        </m:dPr>
                        <m:e>
                          <m:m>
                            <m:mPr>
                              <m:mcs>
                                <m:mc>
                                  <m:mcPr>
                                    <m:count m:val="1"/>
                                    <m:mcJc m:val="center"/>
                                  </m:mcPr>
                                </m:mc>
                              </m:mcs>
                              <m:ctrlPr>
                                <a:rPr lang="vi-VN" i="1">
                                  <a:latin typeface="Cambria Math" panose="02040503050406030204" pitchFamily="18" charset="0"/>
                                </a:rPr>
                              </m:ctrlPr>
                            </m:mPr>
                            <m:mr>
                              <m:e>
                                <m:sSub>
                                  <m:sSubPr>
                                    <m:ctrlPr>
                                      <a:rPr lang="en-US" i="1">
                                        <a:latin typeface="Cambria Math" panose="02040503050406030204" pitchFamily="18" charset="0"/>
                                      </a:rPr>
                                    </m:ctrlPr>
                                  </m:sSubPr>
                                  <m:e>
                                    <m:r>
                                      <a:rPr lang="vi-VN" i="1">
                                        <a:latin typeface="Cambria Math" panose="02040503050406030204" pitchFamily="18" charset="0"/>
                                      </a:rPr>
                                      <m:t>𝑥</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𝑦</m:t>
                                    </m:r>
                                  </m:e>
                                  <m:sub>
                                    <m:r>
                                      <a:rPr lang="en-US" i="1">
                                        <a:latin typeface="Cambria Math" panose="02040503050406030204" pitchFamily="18" charset="0"/>
                                      </a:rPr>
                                      <m:t>𝑛</m:t>
                                    </m:r>
                                  </m:sub>
                                </m:sSub>
                                <m:r>
                                  <a:rPr lang="vi-VN"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𝑦</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𝑧</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𝑧</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
                        </m:e>
                      </m:d>
                    </m:oMath>
                  </m:oMathPara>
                </a14:m>
                <a:endParaRPr lang="en-US"/>
              </a:p>
            </p:txBody>
          </p:sp>
        </mc:Choice>
        <mc:Fallback>
          <p:sp>
            <p:nvSpPr>
              <p:cNvPr id="11" name="TextBox 10">
                <a:extLst>
                  <a:ext uri="{FF2B5EF4-FFF2-40B4-BE49-F238E27FC236}">
                    <a16:creationId xmlns:a16="http://schemas.microsoft.com/office/drawing/2014/main" id="{9B6E4D6D-11BB-3592-68A2-4E56CA690A7A}"/>
                  </a:ext>
                </a:extLst>
              </p:cNvPr>
              <p:cNvSpPr txBox="1">
                <a:spLocks noRot="1" noChangeAspect="1" noMove="1" noResize="1" noEditPoints="1" noAdjustHandles="1" noChangeArrowheads="1" noChangeShapeType="1" noTextEdit="1"/>
              </p:cNvSpPr>
              <p:nvPr/>
            </p:nvSpPr>
            <p:spPr>
              <a:xfrm>
                <a:off x="313436" y="4192299"/>
                <a:ext cx="8497123" cy="9925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9149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505994" y="1601004"/>
            <a:ext cx="5334736" cy="1138774"/>
            <a:chOff x="532120" y="1248720"/>
            <a:chExt cx="4572000" cy="1138774"/>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143"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554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8778240" y="1182796"/>
            <a:ext cx="68580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8167994" y="2814744"/>
            <a:ext cx="1906291"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cập  nhật</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3CC68190-736A-2F8A-993E-A2012E9D99CA}"/>
                  </a:ext>
                </a:extLst>
              </p:cNvPr>
              <p:cNvSpPr txBox="1"/>
              <p:nvPr/>
            </p:nvSpPr>
            <p:spPr>
              <a:xfrm>
                <a:off x="-1457324" y="3477971"/>
                <a:ext cx="6675120"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d>
                            <m:dPr>
                              <m:ctrlPr>
                                <a:rPr lang="en-US" b="0" i="1">
                                  <a:latin typeface="Cambria Math" panose="02040503050406030204" pitchFamily="18" charset="0"/>
                                </a:rPr>
                              </m:ctrlPr>
                            </m:dPr>
                            <m:e>
                              <m:r>
                                <a:rPr lang="en-US" b="1" i="1">
                                  <a:latin typeface="Cambria Math" panose="02040503050406030204" pitchFamily="18" charset="0"/>
                                </a:rPr>
                                <m:t>𝑰</m:t>
                              </m:r>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𝑲</m:t>
                                  </m:r>
                                </m:e>
                                <m:sub>
                                  <m:r>
                                    <a:rPr lang="en-US" b="0" i="1">
                                      <a:latin typeface="Cambria Math" panose="02040503050406030204" pitchFamily="18" charset="0"/>
                                    </a:rPr>
                                    <m:t>𝑛</m:t>
                                  </m:r>
                                </m:sub>
                              </m:sSub>
                              <m:r>
                                <a:rPr lang="en-US" b="1" i="1">
                                  <a:latin typeface="Cambria Math" panose="02040503050406030204" pitchFamily="18" charset="0"/>
                                </a:rPr>
                                <m:t>𝑯</m:t>
                              </m:r>
                            </m:e>
                          </m:d>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oMath>
                  </m:oMathPara>
                </a14:m>
                <a:endParaRPr lang="en-US"/>
              </a:p>
            </p:txBody>
          </p:sp>
        </mc:Choice>
        <mc:Fallback>
          <p:sp>
            <p:nvSpPr>
              <p:cNvPr id="25" name="TextBox 24">
                <a:extLst>
                  <a:ext uri="{FF2B5EF4-FFF2-40B4-BE49-F238E27FC236}">
                    <a16:creationId xmlns:a16="http://schemas.microsoft.com/office/drawing/2014/main" id="{3CC68190-736A-2F8A-993E-A2012E9D99CA}"/>
                  </a:ext>
                </a:extLst>
              </p:cNvPr>
              <p:cNvSpPr txBox="1">
                <a:spLocks noRot="1" noChangeAspect="1" noMove="1" noResize="1" noEditPoints="1" noAdjustHandles="1" noChangeArrowheads="1" noChangeShapeType="1" noTextEdit="1"/>
              </p:cNvSpPr>
              <p:nvPr/>
            </p:nvSpPr>
            <p:spPr>
              <a:xfrm>
                <a:off x="-1457324" y="3477971"/>
                <a:ext cx="6675120" cy="3888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9B6E4D6D-11BB-3592-68A2-4E56CA690A7A}"/>
                  </a:ext>
                </a:extLst>
              </p:cNvPr>
              <p:cNvSpPr txBox="1"/>
              <p:nvPr/>
            </p:nvSpPr>
            <p:spPr>
              <a:xfrm>
                <a:off x="323438" y="4237583"/>
                <a:ext cx="8497123" cy="9925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m:t>
                      </m:r>
                      <m:d>
                        <m:dPr>
                          <m:begChr m:val="["/>
                          <m:endChr m:val="]"/>
                          <m:ctrlPr>
                            <a:rPr lang="vi-VN" i="1">
                              <a:latin typeface="Cambria Math" panose="02040503050406030204" pitchFamily="18" charset="0"/>
                            </a:rPr>
                          </m:ctrlPr>
                        </m:dPr>
                        <m:e>
                          <m:m>
                            <m:mPr>
                              <m:mcs>
                                <m:mc>
                                  <m:mcPr>
                                    <m:count m:val="1"/>
                                    <m:mcJc m:val="center"/>
                                  </m:mcPr>
                                </m:mc>
                              </m:mcs>
                              <m:ctrlPr>
                                <a:rPr lang="vi-VN" i="1">
                                  <a:latin typeface="Cambria Math" panose="02040503050406030204" pitchFamily="18" charset="0"/>
                                </a:rPr>
                              </m:ctrlPr>
                            </m:mPr>
                            <m:mr>
                              <m:e>
                                <m:sSub>
                                  <m:sSubPr>
                                    <m:ctrlPr>
                                      <a:rPr lang="en-US" i="1">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0"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b="0"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solidFill>
                                          <a:srgbClr val="836967"/>
                                        </a:solidFill>
                                        <a:latin typeface="Cambria Math" panose="02040503050406030204" pitchFamily="18" charset="0"/>
                                      </a:rPr>
                                    </m:ctrlPr>
                                  </m:sSubPr>
                                  <m:e>
                                    <m:acc>
                                      <m:accPr>
                                        <m:chr m:val="̂"/>
                                        <m:ctrlPr>
                                          <a:rPr lang="en-US" i="1">
                                            <a:solidFill>
                                              <a:srgbClr val="836967"/>
                                            </a:solidFill>
                                            <a:latin typeface="Cambria Math" panose="02040503050406030204" pitchFamily="18" charset="0"/>
                                          </a:rPr>
                                        </m:ctrlPr>
                                      </m:accPr>
                                      <m:e>
                                        <m:r>
                                          <a:rPr lang="en-US" b="0"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
                        </m:e>
                      </m:d>
                      <m:r>
                        <a:rPr lang="vi-VN" b="0" i="1" smtClean="0">
                          <a:latin typeface="Cambria Math" panose="02040503050406030204" pitchFamily="18" charset="0"/>
                        </a:rPr>
                        <m:t>+</m:t>
                      </m:r>
                      <m:r>
                        <a:rPr lang="vi-VN" i="1">
                          <a:latin typeface="Cambria Math" panose="02040503050406030204" pitchFamily="18" charset="0"/>
                        </a:rPr>
                        <m:t> </m:t>
                      </m:r>
                      <m:d>
                        <m:dPr>
                          <m:begChr m:val="["/>
                          <m:endChr m:val="]"/>
                          <m:ctrlPr>
                            <a:rPr lang="vi-VN" i="1">
                              <a:latin typeface="Cambria Math" panose="02040503050406030204" pitchFamily="18" charset="0"/>
                            </a:rPr>
                          </m:ctrlPr>
                        </m:dPr>
                        <m:e>
                          <m:m>
                            <m:mPr>
                              <m:plcHide m:val="on"/>
                              <m:mcs>
                                <m:mc>
                                  <m:mcPr>
                                    <m:count m:val="3"/>
                                    <m:mcJc m:val="center"/>
                                  </m:mcPr>
                                </m:mc>
                              </m:mcs>
                              <m:ctrlPr>
                                <a:rPr lang="en-US" i="1">
                                  <a:solidFill>
                                    <a:srgbClr val="836967"/>
                                  </a:solidFill>
                                  <a:latin typeface="Cambria Math" panose="02040503050406030204" pitchFamily="18" charset="0"/>
                                </a:rPr>
                              </m:ctrlPr>
                            </m:mPr>
                            <m:mr>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r>
                                  <a:rPr lang="vi-VN" i="1">
                                    <a:latin typeface="Cambria Math" panose="02040503050406030204" pitchFamily="18" charset="0"/>
                                  </a:rPr>
                                  <m:t>𝑥</m:t>
                                </m:r>
                                <m:r>
                                  <a:rPr lang="vi-VN" i="1">
                                    <a:latin typeface="Cambria Math" panose="02040503050406030204" pitchFamily="18" charset="0"/>
                                  </a:rPr>
                                  <m:t>)</m:t>
                                </m:r>
                              </m:e>
                              <m:e>
                                <m:r>
                                  <a:rPr lang="en-US">
                                    <a:latin typeface="Cambria Math" panose="02040503050406030204" pitchFamily="18" charset="0"/>
                                  </a:rPr>
                                  <m:t>0</m:t>
                                </m:r>
                              </m:e>
                              <m:e>
                                <m:r>
                                  <a:rPr lang="en-US">
                                    <a:latin typeface="Cambria Math" panose="02040503050406030204" pitchFamily="18" charset="0"/>
                                  </a:rPr>
                                  <m:t>0</m:t>
                                </m:r>
                              </m:e>
                            </m:mr>
                            <m:mr>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r>
                                  <m:rPr>
                                    <m:sty m:val="p"/>
                                  </m:rPr>
                                  <a:rPr lang="vi-VN" i="1">
                                    <a:latin typeface="Cambria Math" panose="02040503050406030204" pitchFamily="18" charset="0"/>
                                  </a:rPr>
                                  <m:t>y</m:t>
                                </m:r>
                                <m:r>
                                  <a:rPr lang="vi-VN" i="1">
                                    <a:latin typeface="Cambria Math" panose="02040503050406030204" pitchFamily="18" charset="0"/>
                                  </a:rPr>
                                  <m:t>)</m:t>
                                </m:r>
                              </m:e>
                              <m:e>
                                <m:r>
                                  <a:rPr lang="en-US">
                                    <a:latin typeface="Cambria Math" panose="02040503050406030204" pitchFamily="18" charset="0"/>
                                  </a:rPr>
                                  <m:t>0</m:t>
                                </m:r>
                              </m:e>
                            </m:mr>
                            <m:mr>
                              <m:e>
                                <m:r>
                                  <a:rPr lang="en-US">
                                    <a:latin typeface="Cambria Math" panose="02040503050406030204" pitchFamily="18" charset="0"/>
                                  </a:rPr>
                                  <m:t>0</m:t>
                                </m:r>
                              </m:e>
                              <m:e>
                                <m:r>
                                  <a:rPr lang="en-US">
                                    <a:latin typeface="Cambria Math" panose="02040503050406030204" pitchFamily="18" charset="0"/>
                                  </a:rPr>
                                  <m:t>0</m:t>
                                </m:r>
                              </m:e>
                              <m:e>
                                <m:r>
                                  <m:rPr>
                                    <m:brk m:alnAt="7"/>
                                  </m:rPr>
                                  <a:rPr lang="vi-VN" i="1">
                                    <a:latin typeface="Cambria Math" panose="02040503050406030204" pitchFamily="18" charset="0"/>
                                  </a:rPr>
                                  <m:t>𝑐</m:t>
                                </m:r>
                                <m:r>
                                  <a:rPr lang="vi-VN" i="1">
                                    <a:latin typeface="Cambria Math" panose="02040503050406030204" pitchFamily="18" charset="0"/>
                                  </a:rPr>
                                  <m:t>𝑜𝑣</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r>
                                  <m:rPr>
                                    <m:sty m:val="p"/>
                                  </m:rPr>
                                  <a:rPr lang="vi-VN" i="1">
                                    <a:latin typeface="Cambria Math" panose="02040503050406030204" pitchFamily="18" charset="0"/>
                                  </a:rPr>
                                  <m:t>z</m:t>
                                </m:r>
                                <m:r>
                                  <a:rPr lang="vi-VN" i="1">
                                    <a:latin typeface="Cambria Math" panose="02040503050406030204" pitchFamily="18" charset="0"/>
                                  </a:rPr>
                                  <m:t>)</m:t>
                                </m:r>
                              </m:e>
                            </m:mr>
                          </m:m>
                        </m:e>
                      </m:d>
                      <m:d>
                        <m:dPr>
                          <m:begChr m:val="["/>
                          <m:endChr m:val="]"/>
                          <m:ctrlPr>
                            <a:rPr lang="vi-VN" i="1">
                              <a:latin typeface="Cambria Math" panose="02040503050406030204" pitchFamily="18" charset="0"/>
                            </a:rPr>
                          </m:ctrlPr>
                        </m:dPr>
                        <m:e>
                          <m:m>
                            <m:mPr>
                              <m:mcs>
                                <m:mc>
                                  <m:mcPr>
                                    <m:count m:val="1"/>
                                    <m:mcJc m:val="center"/>
                                  </m:mcPr>
                                </m:mc>
                              </m:mcs>
                              <m:ctrlPr>
                                <a:rPr lang="vi-VN" i="1">
                                  <a:latin typeface="Cambria Math" panose="02040503050406030204" pitchFamily="18" charset="0"/>
                                </a:rPr>
                              </m:ctrlPr>
                            </m:mPr>
                            <m:mr>
                              <m:e>
                                <m:sSub>
                                  <m:sSubPr>
                                    <m:ctrlPr>
                                      <a:rPr lang="en-US" i="1">
                                        <a:latin typeface="Cambria Math" panose="02040503050406030204" pitchFamily="18" charset="0"/>
                                      </a:rPr>
                                    </m:ctrlPr>
                                  </m:sSubPr>
                                  <m:e>
                                    <m:r>
                                      <a:rPr lang="vi-VN" i="1">
                                        <a:latin typeface="Cambria Math" panose="02040503050406030204" pitchFamily="18" charset="0"/>
                                      </a:rPr>
                                      <m:t>𝑥</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𝑦</m:t>
                                    </m:r>
                                  </m:e>
                                  <m:sub>
                                    <m:r>
                                      <a:rPr lang="en-US" i="1">
                                        <a:latin typeface="Cambria Math" panose="02040503050406030204" pitchFamily="18" charset="0"/>
                                      </a:rPr>
                                      <m:t>𝑛</m:t>
                                    </m:r>
                                  </m:sub>
                                </m:sSub>
                                <m:r>
                                  <a:rPr lang="vi-VN"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𝑦</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𝑧</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𝑧</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
                        </m:e>
                      </m:d>
                      <m:r>
                        <m:rPr>
                          <m:nor/>
                        </m:rPr>
                        <a:rPr lang="vi-VN">
                          <a:latin typeface="Lato" panose="020F0502020204030203" pitchFamily="34" charset="0"/>
                          <a:ea typeface="Lato" panose="020F0502020204030203" pitchFamily="34" charset="0"/>
                          <a:cs typeface="Lato" panose="020F0502020204030203" pitchFamily="34" charset="0"/>
                        </a:rPr>
                        <m:t>= </m:t>
                      </m:r>
                      <m:d>
                        <m:dPr>
                          <m:begChr m:val="["/>
                          <m:endChr m:val="]"/>
                          <m:ctrlPr>
                            <a:rPr lang="vi-VN" i="1">
                              <a:latin typeface="Cambria Math" panose="02040503050406030204" pitchFamily="18" charset="0"/>
                            </a:rPr>
                          </m:ctrlPr>
                        </m:dPr>
                        <m:e>
                          <m:m>
                            <m:mPr>
                              <m:mcs>
                                <m:mc>
                                  <m:mcPr>
                                    <m:count m:val="1"/>
                                    <m:mcJc m:val="center"/>
                                  </m:mcPr>
                                </m:mc>
                              </m:mcs>
                              <m:ctrlPr>
                                <a:rPr lang="vi-VN" i="1">
                                  <a:latin typeface="Cambria Math" panose="02040503050406030204" pitchFamily="18" charset="0"/>
                                </a:rPr>
                              </m:ctrlPr>
                            </m:mPr>
                            <m:mr>
                              <m:e>
                                <m:sSub>
                                  <m:sSubPr>
                                    <m:ctrlPr>
                                      <a:rPr lang="en-US" i="1">
                                        <a:latin typeface="Cambria Math" panose="02040503050406030204" pitchFamily="18" charset="0"/>
                                      </a:rPr>
                                    </m:ctrlPr>
                                  </m:sSubPr>
                                  <m:e>
                                    <m:r>
                                      <a:rPr lang="vi-VN" i="1">
                                        <a:latin typeface="Cambria Math" panose="02040503050406030204" pitchFamily="18" charset="0"/>
                                      </a:rPr>
                                      <m:t>𝑥</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𝑦</m:t>
                                    </m:r>
                                  </m:e>
                                  <m:sub>
                                    <m:r>
                                      <a:rPr lang="en-US" i="1">
                                        <a:latin typeface="Cambria Math" panose="02040503050406030204" pitchFamily="18" charset="0"/>
                                      </a:rPr>
                                      <m:t>𝑛</m:t>
                                    </m:r>
                                  </m:sub>
                                </m:sSub>
                                <m:r>
                                  <a:rPr lang="vi-VN" i="1">
                                    <a:latin typeface="Cambria Math" panose="02040503050406030204" pitchFamily="18" charset="0"/>
                                  </a:rPr>
                                  <m:t> −</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𝑦</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r>
                              <m:e>
                                <m:sSub>
                                  <m:sSubPr>
                                    <m:ctrlPr>
                                      <a:rPr lang="en-US" i="1">
                                        <a:latin typeface="Cambria Math" panose="02040503050406030204" pitchFamily="18" charset="0"/>
                                      </a:rPr>
                                    </m:ctrlPr>
                                  </m:sSubPr>
                                  <m:e>
                                    <m:r>
                                      <a:rPr lang="vi-VN" i="1">
                                        <a:latin typeface="Cambria Math" panose="02040503050406030204" pitchFamily="18" charset="0"/>
                                      </a:rPr>
                                      <m:t>𝑧</m:t>
                                    </m:r>
                                  </m:e>
                                  <m:sub>
                                    <m:r>
                                      <a:rPr lang="en-US" i="1">
                                        <a:latin typeface="Cambria Math" panose="02040503050406030204" pitchFamily="18" charset="0"/>
                                      </a:rPr>
                                      <m:t>𝑛</m:t>
                                    </m:r>
                                  </m:sub>
                                </m:sSub>
                                <m:r>
                                  <a:rPr lang="vi-VN" i="1">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vi-VN" i="1">
                                            <a:latin typeface="Cambria Math" panose="02040503050406030204" pitchFamily="18" charset="0"/>
                                          </a:rPr>
                                          <m:t>𝑧</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mr>
                          </m:m>
                        </m:e>
                      </m:d>
                    </m:oMath>
                  </m:oMathPara>
                </a14:m>
                <a:endParaRPr lang="en-US"/>
              </a:p>
            </p:txBody>
          </p:sp>
        </mc:Choice>
        <mc:Fallback>
          <p:sp>
            <p:nvSpPr>
              <p:cNvPr id="11" name="TextBox 10">
                <a:extLst>
                  <a:ext uri="{FF2B5EF4-FFF2-40B4-BE49-F238E27FC236}">
                    <a16:creationId xmlns:a16="http://schemas.microsoft.com/office/drawing/2014/main" id="{9B6E4D6D-11BB-3592-68A2-4E56CA690A7A}"/>
                  </a:ext>
                </a:extLst>
              </p:cNvPr>
              <p:cNvSpPr txBox="1">
                <a:spLocks noRot="1" noChangeAspect="1" noMove="1" noResize="1" noEditPoints="1" noAdjustHandles="1" noChangeArrowheads="1" noChangeShapeType="1" noTextEdit="1"/>
              </p:cNvSpPr>
              <p:nvPr/>
            </p:nvSpPr>
            <p:spPr>
              <a:xfrm>
                <a:off x="323438" y="4237583"/>
                <a:ext cx="8497123" cy="992579"/>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003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7" name="Picture 6" descr="A diagram of mathematical equations&#10;&#10;Description automatically generated">
            <a:extLst>
              <a:ext uri="{FF2B5EF4-FFF2-40B4-BE49-F238E27FC236}">
                <a16:creationId xmlns:a16="http://schemas.microsoft.com/office/drawing/2014/main" id="{34F19562-D9EA-C752-F395-9FCBB18100EE}"/>
              </a:ext>
            </a:extLst>
          </p:cNvPr>
          <p:cNvPicPr>
            <a:picLocks noChangeAspect="1"/>
          </p:cNvPicPr>
          <p:nvPr/>
        </p:nvPicPr>
        <p:blipFill>
          <a:blip r:embed="rId2"/>
          <a:stretch>
            <a:fillRect/>
          </a:stretch>
        </p:blipFill>
        <p:spPr>
          <a:xfrm>
            <a:off x="53111" y="1368999"/>
            <a:ext cx="6344107" cy="4409280"/>
          </a:xfrm>
          <a:prstGeom prst="rect">
            <a:avLst/>
          </a:prstGeom>
        </p:spPr>
      </p:pic>
      <p:sp>
        <p:nvSpPr>
          <p:cNvPr id="11" name="TextBox 10">
            <a:extLst>
              <a:ext uri="{FF2B5EF4-FFF2-40B4-BE49-F238E27FC236}">
                <a16:creationId xmlns:a16="http://schemas.microsoft.com/office/drawing/2014/main" id="{9515776A-AE45-A703-AD95-91F991E9B518}"/>
              </a:ext>
            </a:extLst>
          </p:cNvPr>
          <p:cNvSpPr txBox="1"/>
          <p:nvPr/>
        </p:nvSpPr>
        <p:spPr>
          <a:xfrm>
            <a:off x="1078229" y="5945364"/>
            <a:ext cx="5604968" cy="369332"/>
          </a:xfrm>
          <a:prstGeom prst="rect">
            <a:avLst/>
          </a:prstGeom>
          <a:noFill/>
        </p:spPr>
        <p:txBody>
          <a:bodyPr wrap="square">
            <a:spAutoFit/>
          </a:bodyPr>
          <a:lstStyle/>
          <a:p>
            <a:r>
              <a:rPr lang="en-US" i="1">
                <a:latin typeface="Times New Roman" panose="02020603050405020304" pitchFamily="18" charset="0"/>
                <a:ea typeface="Calibri" panose="020F0502020204030204" pitchFamily="34" charset="0"/>
              </a:rPr>
              <a:t>Sơ đồ hoàn chỉnh về hoạt động của Bộ lọc Kalman.</a:t>
            </a:r>
            <a:endParaRPr lang="en-US"/>
          </a:p>
        </p:txBody>
      </p:sp>
      <p:sp>
        <p:nvSpPr>
          <p:cNvPr id="13" name="TextBox 12">
            <a:extLst>
              <a:ext uri="{FF2B5EF4-FFF2-40B4-BE49-F238E27FC236}">
                <a16:creationId xmlns:a16="http://schemas.microsoft.com/office/drawing/2014/main" id="{F3530D12-3EAB-858F-9AFF-10049DE97F2E}"/>
              </a:ext>
            </a:extLst>
          </p:cNvPr>
          <p:cNvSpPr txBox="1"/>
          <p:nvPr/>
        </p:nvSpPr>
        <p:spPr>
          <a:xfrm>
            <a:off x="0" y="1079721"/>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CF3EEE86-228B-BADF-E331-1DF3B6EC3D9D}"/>
                  </a:ext>
                </a:extLst>
              </p:cNvPr>
              <p:cNvGraphicFramePr>
                <a:graphicFrameLocks noGrp="1"/>
              </p:cNvGraphicFramePr>
              <p:nvPr/>
            </p:nvGraphicFramePr>
            <p:xfrm>
              <a:off x="6321019" y="1167210"/>
              <a:ext cx="5817870" cy="4971740"/>
            </p:xfrm>
            <a:graphic>
              <a:graphicData uri="http://schemas.openxmlformats.org/drawingml/2006/table">
                <a:tbl>
                  <a:tblPr firstRow="1" firstCol="1" bandRow="1">
                    <a:tableStyleId>{5940675A-B579-460E-94D1-54222C63F5DA}</a:tableStyleId>
                  </a:tblPr>
                  <a:tblGrid>
                    <a:gridCol w="1005851">
                      <a:extLst>
                        <a:ext uri="{9D8B030D-6E8A-4147-A177-3AD203B41FA5}">
                          <a16:colId xmlns:a16="http://schemas.microsoft.com/office/drawing/2014/main" val="1263179737"/>
                        </a:ext>
                      </a:extLst>
                    </a:gridCol>
                    <a:gridCol w="4812019">
                      <a:extLst>
                        <a:ext uri="{9D8B030D-6E8A-4147-A177-3AD203B41FA5}">
                          <a16:colId xmlns:a16="http://schemas.microsoft.com/office/drawing/2014/main" val="3176296521"/>
                        </a:ext>
                      </a:extLst>
                    </a:gridCol>
                  </a:tblGrid>
                  <a:tr h="245860">
                    <a:tc>
                      <a:txBody>
                        <a:bodyPr/>
                        <a:lstStyle/>
                        <a:p>
                          <a:pPr marL="0" marR="0" algn="ctr">
                            <a:lnSpc>
                              <a:spcPct val="110000"/>
                            </a:lnSpc>
                            <a:spcBef>
                              <a:spcPts val="300"/>
                            </a:spcBef>
                            <a:spcAft>
                              <a:spcPts val="0"/>
                            </a:spcAft>
                          </a:pPr>
                          <a:r>
                            <a:rPr lang="vi-VN" sz="1600" b="1">
                              <a:effectLst/>
                              <a:latin typeface="Lato" panose="020F0502020204030203" pitchFamily="34" charset="0"/>
                              <a:ea typeface="Lato" panose="020F0502020204030203" pitchFamily="34" charset="0"/>
                              <a:cs typeface="Lato" panose="020F0502020204030203" pitchFamily="34" charset="0"/>
                            </a:rPr>
                            <a:t>Kí hiệu</a:t>
                          </a:r>
                          <a:endParaRPr lang="en-US" sz="1600" b="1">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ctr">
                            <a:lnSpc>
                              <a:spcPct val="110000"/>
                            </a:lnSpc>
                            <a:spcBef>
                              <a:spcPts val="300"/>
                            </a:spcBef>
                            <a:spcAft>
                              <a:spcPts val="0"/>
                            </a:spcAft>
                          </a:pPr>
                          <a:r>
                            <a:rPr lang="vi-VN" sz="1600" b="1">
                              <a:effectLst/>
                              <a:latin typeface="Lato" panose="020F0502020204030203" pitchFamily="34" charset="0"/>
                              <a:ea typeface="Lato" panose="020F0502020204030203" pitchFamily="34" charset="0"/>
                              <a:cs typeface="Lato" panose="020F0502020204030203" pitchFamily="34" charset="0"/>
                            </a:rPr>
                            <a:t>Ý nghĩa</a:t>
                          </a:r>
                          <a:endParaRPr lang="en-US" sz="1600" b="1">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786770981"/>
                      </a:ext>
                    </a:extLst>
                  </a:tr>
                  <a:tr h="278056">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vi-VN" sz="1400">
                                            <a:effectLst/>
                                            <a:latin typeface="Cambria Math" panose="02040503050406030204" pitchFamily="18" charset="0"/>
                                          </a:rPr>
                                          <m:t>𝒙</m:t>
                                        </m:r>
                                      </m:e>
                                    </m:acc>
                                  </m:e>
                                  <m:sub>
                                    <m:r>
                                      <a:rPr lang="vi-VN" sz="1200">
                                        <a:effectLst/>
                                        <a:latin typeface="Cambria Math" panose="02040503050406030204" pitchFamily="18" charset="0"/>
                                      </a:rPr>
                                      <m:t>𝑛</m:t>
                                    </m:r>
                                    <m:r>
                                      <a:rPr lang="vi-VN" sz="1200">
                                        <a:effectLst/>
                                        <a:latin typeface="Cambria Math" panose="02040503050406030204" pitchFamily="18" charset="0"/>
                                      </a:rPr>
                                      <m:t> (−)</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trạng thái được ước tính tại thời điểm n của bước dự đoán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1894690048"/>
                      </a:ext>
                    </a:extLst>
                  </a:tr>
                  <a:tr h="335131">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vi-VN" sz="1400">
                                            <a:effectLst/>
                                            <a:latin typeface="Cambria Math" panose="02040503050406030204" pitchFamily="18" charset="0"/>
                                          </a:rPr>
                                          <m:t>𝒙</m:t>
                                        </m:r>
                                      </m:e>
                                    </m:acc>
                                  </m:e>
                                  <m:sub>
                                    <m:r>
                                      <a:rPr lang="vi-VN" sz="1200">
                                        <a:effectLst/>
                                        <a:latin typeface="Cambria Math" panose="02040503050406030204" pitchFamily="18" charset="0"/>
                                      </a:rPr>
                                      <m:t>𝑛</m:t>
                                    </m:r>
                                    <m:r>
                                      <a:rPr lang="vi-VN" sz="1200">
                                        <a:effectLst/>
                                        <a:latin typeface="Cambria Math" panose="02040503050406030204" pitchFamily="18" charset="0"/>
                                      </a:rPr>
                                      <m:t> −1 (+)</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trạng thái được ước tính tại thời điểm n-1 của bước cập nhật</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409127530"/>
                      </a:ext>
                    </a:extLst>
                  </a:tr>
                  <a:tr h="358546">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vi-VN" sz="1400">
                                        <a:effectLst/>
                                        <a:latin typeface="Cambria Math" panose="02040503050406030204" pitchFamily="18" charset="0"/>
                                      </a:rPr>
                                      <m:t>𝒖</m:t>
                                    </m:r>
                                  </m:e>
                                  <m:sub>
                                    <m:r>
                                      <a:rPr lang="vi-VN" sz="1400">
                                        <a:effectLst/>
                                        <a:latin typeface="Cambria Math" panose="02040503050406030204" pitchFamily="18" charset="0"/>
                                      </a:rPr>
                                      <m:t>𝑛</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l">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đầu vào điều khiển dùng để ước tính trạng thái </a:t>
                          </a:r>
                          <a14:m>
                            <m:oMath xmlns:m="http://schemas.openxmlformats.org/officeDocument/2006/math">
                              <m:sSub>
                                <m:sSubPr>
                                  <m:ctrlPr>
                                    <a:rPr lang="en-US" sz="1400" i="1">
                                      <a:effectLst/>
                                      <a:latin typeface="Cambria Math" panose="02040503050406030204" pitchFamily="18" charset="0"/>
                                    </a:rPr>
                                  </m:ctrlPr>
                                </m:sSubPr>
                                <m:e>
                                  <m:acc>
                                    <m:accPr>
                                      <m:chr m:val="̂"/>
                                      <m:ctrlPr>
                                        <a:rPr lang="en-US" sz="1400" i="1">
                                          <a:effectLst/>
                                          <a:latin typeface="Cambria Math" panose="02040503050406030204" pitchFamily="18" charset="0"/>
                                        </a:rPr>
                                      </m:ctrlPr>
                                    </m:accPr>
                                    <m:e>
                                      <m:r>
                                        <a:rPr lang="vi-VN" sz="1400">
                                          <a:effectLst/>
                                          <a:latin typeface="Cambria Math" panose="02040503050406030204" pitchFamily="18" charset="0"/>
                                        </a:rPr>
                                        <m:t>𝒙</m:t>
                                      </m:r>
                                    </m:e>
                                  </m:acc>
                                </m:e>
                                <m:sub>
                                  <m:r>
                                    <a:rPr lang="vi-VN" sz="1400">
                                      <a:effectLst/>
                                      <a:latin typeface="Cambria Math" panose="02040503050406030204" pitchFamily="18" charset="0"/>
                                    </a:rPr>
                                    <m:t>𝑛</m:t>
                                  </m:r>
                                  <m:r>
                                    <a:rPr lang="vi-VN" sz="1400">
                                      <a:effectLst/>
                                      <a:latin typeface="Cambria Math" panose="02040503050406030204" pitchFamily="18" charset="0"/>
                                    </a:rPr>
                                    <m:t> (−)</m:t>
                                  </m:r>
                                </m:sub>
                              </m:sSub>
                            </m:oMath>
                          </a14:m>
                          <a:r>
                            <a:rPr lang="vi-VN" sz="1400">
                              <a:effectLst/>
                              <a:latin typeface="Lato" panose="020F0502020204030203" pitchFamily="34" charset="0"/>
                              <a:ea typeface="Lato" panose="020F0502020204030203" pitchFamily="34" charset="0"/>
                              <a:cs typeface="Lato" panose="020F0502020204030203" pitchFamily="34" charset="0"/>
                            </a:rPr>
                            <a:t> tại bước dự đoán.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405331432"/>
                      </a:ext>
                    </a:extLst>
                  </a:tr>
                  <a:tr h="241470">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r>
                                  <a:rPr lang="vi-VN" sz="1400">
                                    <a:effectLst/>
                                    <a:latin typeface="Cambria Math" panose="02040503050406030204" pitchFamily="18" charset="0"/>
                                  </a:rPr>
                                  <m:t>𝑭</m:t>
                                </m:r>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chuyển trạng thái</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445023061"/>
                      </a:ext>
                    </a:extLst>
                  </a:tr>
                  <a:tr h="222933">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r>
                                  <a:rPr lang="vi-VN" sz="1400">
                                    <a:effectLst/>
                                    <a:latin typeface="Cambria Math" panose="02040503050406030204" pitchFamily="18" charset="0"/>
                                  </a:rPr>
                                  <m:t>𝑮</m:t>
                                </m:r>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điều khiển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106724982"/>
                      </a:ext>
                    </a:extLst>
                  </a:tr>
                  <a:tr h="292691">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vi-VN" sz="1400">
                                        <a:effectLst/>
                                        <a:latin typeface="Cambria Math" panose="02040503050406030204" pitchFamily="18" charset="0"/>
                                      </a:rPr>
                                      <m:t>𝑷</m:t>
                                    </m:r>
                                  </m:e>
                                  <m:sub>
                                    <m:r>
                                      <a:rPr lang="vi-VN" sz="1400">
                                        <a:effectLst/>
                                        <a:latin typeface="Cambria Math" panose="02040503050406030204" pitchFamily="18" charset="0"/>
                                      </a:rPr>
                                      <m:t>𝑛</m:t>
                                    </m:r>
                                    <m:r>
                                      <a:rPr lang="vi-VN" sz="1400">
                                        <a:effectLst/>
                                        <a:latin typeface="Cambria Math" panose="02040503050406030204" pitchFamily="18" charset="0"/>
                                      </a:rPr>
                                      <m:t>−1(+)</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tại thời điểm n-1 của bước cập nhật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654805367"/>
                      </a:ext>
                    </a:extLst>
                  </a:tr>
                  <a:tr h="289276">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vi-VN" sz="1400">
                                        <a:effectLst/>
                                        <a:latin typeface="Cambria Math" panose="02040503050406030204" pitchFamily="18" charset="0"/>
                                      </a:rPr>
                                      <m:t>𝑷</m:t>
                                    </m:r>
                                  </m:e>
                                  <m:sub>
                                    <m:r>
                                      <a:rPr lang="vi-VN" sz="1400">
                                        <a:effectLst/>
                                        <a:latin typeface="Cambria Math" panose="02040503050406030204" pitchFamily="18" charset="0"/>
                                      </a:rPr>
                                      <m:t>𝒏</m:t>
                                    </m:r>
                                    <m:r>
                                      <a:rPr lang="vi-VN" sz="1400">
                                        <a:effectLst/>
                                        <a:latin typeface="Cambria Math" panose="02040503050406030204" pitchFamily="18" charset="0"/>
                                      </a:rPr>
                                      <m:t>(−)</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tại thời điểm n của bước dự đoán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2870084763"/>
                      </a:ext>
                    </a:extLst>
                  </a:tr>
                  <a:tr h="286837">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r>
                                  <a:rPr lang="vi-VN" sz="1400">
                                    <a:effectLst/>
                                    <a:latin typeface="Cambria Math" panose="02040503050406030204" pitchFamily="18" charset="0"/>
                                  </a:rPr>
                                  <m:t>𝑸</m:t>
                                </m:r>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nhiễu quá trình</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2786543328"/>
                      </a:ext>
                    </a:extLst>
                  </a:tr>
                  <a:tr h="289276">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acc>
                                      <m:accPr>
                                        <m:chr m:val="̂"/>
                                        <m:ctrlPr>
                                          <a:rPr lang="en-US" sz="1200" i="1">
                                            <a:effectLst/>
                                            <a:latin typeface="Cambria Math" panose="02040503050406030204" pitchFamily="18" charset="0"/>
                                          </a:rPr>
                                        </m:ctrlPr>
                                      </m:accPr>
                                      <m:e>
                                        <m:r>
                                          <a:rPr lang="vi-VN" sz="1400">
                                            <a:effectLst/>
                                            <a:latin typeface="Cambria Math" panose="02040503050406030204" pitchFamily="18" charset="0"/>
                                          </a:rPr>
                                          <m:t>𝒙</m:t>
                                        </m:r>
                                      </m:e>
                                    </m:acc>
                                  </m:e>
                                  <m:sub>
                                    <m:r>
                                      <a:rPr lang="vi-VN" sz="1400">
                                        <a:effectLst/>
                                        <a:latin typeface="Cambria Math" panose="02040503050406030204" pitchFamily="18" charset="0"/>
                                      </a:rPr>
                                      <m:t>𝑛</m:t>
                                    </m:r>
                                    <m:r>
                                      <a:rPr lang="vi-VN" sz="1400">
                                        <a:effectLst/>
                                        <a:latin typeface="Cambria Math" panose="02040503050406030204" pitchFamily="18" charset="0"/>
                                      </a:rPr>
                                      <m:t>(+)</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trạng thái ước tính (đầu ra hệ thống)</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400041012"/>
                      </a:ext>
                    </a:extLst>
                  </a:tr>
                  <a:tr h="289276">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rPr>
                                    </m:ctrlPr>
                                  </m:sSubPr>
                                  <m:e>
                                    <m:r>
                                      <a:rPr lang="vi-VN" sz="1400">
                                        <a:effectLst/>
                                        <a:latin typeface="Cambria Math" panose="02040503050406030204" pitchFamily="18" charset="0"/>
                                      </a:rPr>
                                      <m:t>𝒛</m:t>
                                    </m:r>
                                  </m:e>
                                  <m:sub>
                                    <m:r>
                                      <a:rPr lang="vi-VN" sz="1400">
                                        <a:effectLst/>
                                        <a:latin typeface="Cambria Math" panose="02040503050406030204" pitchFamily="18" charset="0"/>
                                      </a:rPr>
                                      <m:t>𝑛</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đo lường tại thời điểm 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1024881950"/>
                      </a:ext>
                    </a:extLst>
                  </a:tr>
                  <a:tr h="287813">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rPr>
                                    </m:ctrlPr>
                                  </m:sSubPr>
                                  <m:e>
                                    <m:r>
                                      <a:rPr lang="vi-VN" sz="1400">
                                        <a:effectLst/>
                                        <a:latin typeface="Cambria Math" panose="02040503050406030204" pitchFamily="18" charset="0"/>
                                      </a:rPr>
                                      <m:t>𝒚</m:t>
                                    </m:r>
                                  </m:e>
                                  <m:sub>
                                    <m:r>
                                      <a:rPr lang="vi-VN" sz="1400">
                                        <a:effectLst/>
                                        <a:latin typeface="Cambria Math" panose="02040503050406030204" pitchFamily="18" charset="0"/>
                                      </a:rPr>
                                      <m:t>𝑛</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phần dư đo lường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2117072765"/>
                      </a:ext>
                    </a:extLst>
                  </a:tr>
                  <a:tr h="217567">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r>
                                  <a:rPr lang="vi-VN" sz="1400">
                                    <a:effectLst/>
                                    <a:latin typeface="Cambria Math" panose="02040503050406030204" pitchFamily="18" charset="0"/>
                                  </a:rPr>
                                  <m:t>𝑯</m:t>
                                </m:r>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đo lường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1495167716"/>
                      </a:ext>
                    </a:extLst>
                  </a:tr>
                  <a:tr h="213664">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r>
                                  <a:rPr lang="vi-VN" sz="1400">
                                    <a:effectLst/>
                                    <a:latin typeface="Cambria Math" panose="02040503050406030204" pitchFamily="18" charset="0"/>
                                  </a:rPr>
                                  <m:t>𝑰</m:t>
                                </m:r>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đơn vị</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972045945"/>
                      </a:ext>
                    </a:extLst>
                  </a:tr>
                  <a:tr h="216591">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200" i="1">
                                        <a:effectLst/>
                                        <a:latin typeface="Cambria Math" panose="02040503050406030204" pitchFamily="18" charset="0"/>
                                      </a:rPr>
                                    </m:ctrlPr>
                                  </m:sSubPr>
                                  <m:e>
                                    <m:r>
                                      <a:rPr lang="vi-VN" sz="1200">
                                        <a:effectLst/>
                                        <a:latin typeface="Cambria Math" panose="02040503050406030204" pitchFamily="18" charset="0"/>
                                      </a:rPr>
                                      <m:t>𝑲</m:t>
                                    </m:r>
                                  </m:e>
                                  <m:sub>
                                    <m:r>
                                      <a:rPr lang="vi-VN" sz="1400">
                                        <a:effectLst/>
                                        <a:latin typeface="Cambria Math" panose="02040503050406030204" pitchFamily="18" charset="0"/>
                                      </a:rPr>
                                      <m:t>𝑛</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Độ lợi Kalman (Kalman Gain)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617843692"/>
                      </a:ext>
                    </a:extLst>
                  </a:tr>
                  <a:tr h="286349">
                    <a:tc>
                      <a:txBody>
                        <a:bodyPr/>
                        <a:lstStyle/>
                        <a:p>
                          <a:pPr marL="0" marR="0" algn="just">
                            <a:lnSpc>
                              <a:spcPct val="110000"/>
                            </a:lnSpc>
                            <a:spcBef>
                              <a:spcPts val="300"/>
                            </a:spcBef>
                            <a:spcAft>
                              <a:spcPts val="0"/>
                            </a:spcAft>
                          </a:pPr>
                          <a14:m>
                            <m:oMathPara xmlns:m="http://schemas.openxmlformats.org/officeDocument/2006/math">
                              <m:oMathParaPr>
                                <m:jc m:val="centerGroup"/>
                              </m:oMathParaPr>
                              <m:oMath xmlns:m="http://schemas.openxmlformats.org/officeDocument/2006/math">
                                <m:sSub>
                                  <m:sSubPr>
                                    <m:ctrlPr>
                                      <a:rPr lang="en-US" sz="1400" i="1">
                                        <a:effectLst/>
                                        <a:latin typeface="Cambria Math" panose="02040503050406030204" pitchFamily="18" charset="0"/>
                                      </a:rPr>
                                    </m:ctrlPr>
                                  </m:sSubPr>
                                  <m:e>
                                    <m:r>
                                      <a:rPr lang="vi-VN" sz="1400">
                                        <a:effectLst/>
                                        <a:latin typeface="Cambria Math" panose="02040503050406030204" pitchFamily="18" charset="0"/>
                                      </a:rPr>
                                      <m:t>𝑹</m:t>
                                    </m:r>
                                  </m:e>
                                  <m:sub>
                                    <m:r>
                                      <a:rPr lang="vi-VN" sz="1400">
                                        <a:effectLst/>
                                        <a:latin typeface="Cambria Math" panose="02040503050406030204" pitchFamily="18" charset="0"/>
                                      </a:rPr>
                                      <m:t>𝑛</m:t>
                                    </m:r>
                                  </m:sub>
                                </m:sSub>
                              </m:oMath>
                            </m:oMathPara>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l">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nhiễu đo lường ứng với </a:t>
                          </a:r>
                          <a14:m>
                            <m:oMath xmlns:m="http://schemas.openxmlformats.org/officeDocument/2006/math">
                              <m:sSub>
                                <m:sSubPr>
                                  <m:ctrlPr>
                                    <a:rPr lang="en-US" sz="1400" i="1">
                                      <a:effectLst/>
                                      <a:latin typeface="Cambria Math" panose="02040503050406030204" pitchFamily="18" charset="0"/>
                                    </a:rPr>
                                  </m:ctrlPr>
                                </m:sSubPr>
                                <m:e>
                                  <m:r>
                                    <a:rPr lang="vi-VN" sz="1400">
                                      <a:effectLst/>
                                      <a:latin typeface="Cambria Math" panose="02040503050406030204" pitchFamily="18" charset="0"/>
                                    </a:rPr>
                                    <m:t>𝒛</m:t>
                                  </m:r>
                                </m:e>
                                <m:sub>
                                  <m:r>
                                    <a:rPr lang="vi-VN" sz="1400">
                                      <a:effectLst/>
                                      <a:latin typeface="Cambria Math" panose="02040503050406030204" pitchFamily="18" charset="0"/>
                                    </a:rPr>
                                    <m:t>𝑛</m:t>
                                  </m:r>
                                </m:sub>
                              </m:sSub>
                            </m:oMath>
                          </a14:m>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22146323"/>
                      </a:ext>
                    </a:extLst>
                  </a:tr>
                </a:tbl>
              </a:graphicData>
            </a:graphic>
          </p:graphicFrame>
        </mc:Choice>
        <mc:Fallback xmlns="">
          <p:graphicFrame>
            <p:nvGraphicFramePr>
              <p:cNvPr id="3" name="Table 2">
                <a:extLst>
                  <a:ext uri="{FF2B5EF4-FFF2-40B4-BE49-F238E27FC236}">
                    <a16:creationId xmlns:a16="http://schemas.microsoft.com/office/drawing/2014/main" id="{CF3EEE86-228B-BADF-E331-1DF3B6EC3D9D}"/>
                  </a:ext>
                </a:extLst>
              </p:cNvPr>
              <p:cNvGraphicFramePr>
                <a:graphicFrameLocks noGrp="1"/>
              </p:cNvGraphicFramePr>
              <p:nvPr>
                <p:extLst>
                  <p:ext uri="{D42A27DB-BD31-4B8C-83A1-F6EECF244321}">
                    <p14:modId xmlns:p14="http://schemas.microsoft.com/office/powerpoint/2010/main" val="3233317821"/>
                  </p:ext>
                </p:extLst>
              </p:nvPr>
            </p:nvGraphicFramePr>
            <p:xfrm>
              <a:off x="6321019" y="1167210"/>
              <a:ext cx="5817870" cy="4971740"/>
            </p:xfrm>
            <a:graphic>
              <a:graphicData uri="http://schemas.openxmlformats.org/drawingml/2006/table">
                <a:tbl>
                  <a:tblPr firstRow="1" firstCol="1" bandRow="1">
                    <a:tableStyleId>{5940675A-B579-460E-94D1-54222C63F5DA}</a:tableStyleId>
                  </a:tblPr>
                  <a:tblGrid>
                    <a:gridCol w="1005851">
                      <a:extLst>
                        <a:ext uri="{9D8B030D-6E8A-4147-A177-3AD203B41FA5}">
                          <a16:colId xmlns:a16="http://schemas.microsoft.com/office/drawing/2014/main" val="1263179737"/>
                        </a:ext>
                      </a:extLst>
                    </a:gridCol>
                    <a:gridCol w="4812019">
                      <a:extLst>
                        <a:ext uri="{9D8B030D-6E8A-4147-A177-3AD203B41FA5}">
                          <a16:colId xmlns:a16="http://schemas.microsoft.com/office/drawing/2014/main" val="3176296521"/>
                        </a:ext>
                      </a:extLst>
                    </a:gridCol>
                  </a:tblGrid>
                  <a:tr h="245860">
                    <a:tc>
                      <a:txBody>
                        <a:bodyPr/>
                        <a:lstStyle/>
                        <a:p>
                          <a:pPr marL="0" marR="0" algn="ctr">
                            <a:lnSpc>
                              <a:spcPct val="110000"/>
                            </a:lnSpc>
                            <a:spcBef>
                              <a:spcPts val="300"/>
                            </a:spcBef>
                            <a:spcAft>
                              <a:spcPts val="0"/>
                            </a:spcAft>
                          </a:pPr>
                          <a:r>
                            <a:rPr lang="vi-VN" sz="1600" b="1">
                              <a:effectLst/>
                              <a:latin typeface="Lato" panose="020F0502020204030203" pitchFamily="34" charset="0"/>
                              <a:ea typeface="Lato" panose="020F0502020204030203" pitchFamily="34" charset="0"/>
                              <a:cs typeface="Lato" panose="020F0502020204030203" pitchFamily="34" charset="0"/>
                            </a:rPr>
                            <a:t>Kí hiệu</a:t>
                          </a:r>
                          <a:endParaRPr lang="en-US" sz="1600" b="1">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tc>
                      <a:txBody>
                        <a:bodyPr/>
                        <a:lstStyle/>
                        <a:p>
                          <a:pPr marL="0" marR="0" algn="ctr">
                            <a:lnSpc>
                              <a:spcPct val="110000"/>
                            </a:lnSpc>
                            <a:spcBef>
                              <a:spcPts val="300"/>
                            </a:spcBef>
                            <a:spcAft>
                              <a:spcPts val="0"/>
                            </a:spcAft>
                          </a:pPr>
                          <a:r>
                            <a:rPr lang="vi-VN" sz="1600" b="1">
                              <a:effectLst/>
                              <a:latin typeface="Lato" panose="020F0502020204030203" pitchFamily="34" charset="0"/>
                              <a:ea typeface="Lato" panose="020F0502020204030203" pitchFamily="34" charset="0"/>
                              <a:cs typeface="Lato" panose="020F0502020204030203" pitchFamily="34" charset="0"/>
                            </a:rPr>
                            <a:t>Ý nghĩa</a:t>
                          </a:r>
                          <a:endParaRPr lang="en-US" sz="1600" b="1">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786770981"/>
                      </a:ext>
                    </a:extLst>
                  </a:tr>
                  <a:tr h="448564">
                    <a:tc>
                      <a:txBody>
                        <a:bodyPr/>
                        <a:lstStyle/>
                        <a:p>
                          <a:endParaRPr lang="en-US"/>
                        </a:p>
                      </a:txBody>
                      <a:tcPr marL="52684" marR="52684" marT="0" marB="0">
                        <a:blipFill>
                          <a:blip r:embed="rId3"/>
                          <a:stretch>
                            <a:fillRect l="-606" t="-67568" r="-480606" b="-956757"/>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trạng thái được ước tính tại thời điểm n của bước dự đoán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1894690048"/>
                      </a:ext>
                    </a:extLst>
                  </a:tr>
                  <a:tr h="448564">
                    <a:tc>
                      <a:txBody>
                        <a:bodyPr/>
                        <a:lstStyle/>
                        <a:p>
                          <a:endParaRPr lang="en-US"/>
                        </a:p>
                      </a:txBody>
                      <a:tcPr marL="52684" marR="52684" marT="0" marB="0">
                        <a:blipFill>
                          <a:blip r:embed="rId3"/>
                          <a:stretch>
                            <a:fillRect l="-606" t="-167568" r="-480606" b="-856757"/>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trạng thái được ước tính tại thời điểm n-1 của bước cập nhật</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409127530"/>
                      </a:ext>
                    </a:extLst>
                  </a:tr>
                  <a:tr h="471107">
                    <a:tc>
                      <a:txBody>
                        <a:bodyPr/>
                        <a:lstStyle/>
                        <a:p>
                          <a:endParaRPr lang="en-US"/>
                        </a:p>
                      </a:txBody>
                      <a:tcPr marL="52684" marR="52684" marT="0" marB="0">
                        <a:blipFill>
                          <a:blip r:embed="rId3"/>
                          <a:stretch>
                            <a:fillRect l="-606" t="-257143" r="-480606" b="-723377"/>
                          </a:stretch>
                        </a:blipFill>
                      </a:tcPr>
                    </a:tc>
                    <a:tc>
                      <a:txBody>
                        <a:bodyPr/>
                        <a:lstStyle/>
                        <a:p>
                          <a:endParaRPr lang="en-US"/>
                        </a:p>
                      </a:txBody>
                      <a:tcPr marL="52684" marR="52684" marT="0" marB="0">
                        <a:blipFill>
                          <a:blip r:embed="rId3"/>
                          <a:stretch>
                            <a:fillRect l="-20986" t="-257143" r="-253" b="-723377"/>
                          </a:stretch>
                        </a:blipFill>
                      </a:tcPr>
                    </a:tc>
                    <a:extLst>
                      <a:ext uri="{0D108BD9-81ED-4DB2-BD59-A6C34878D82A}">
                        <a16:rowId xmlns:a16="http://schemas.microsoft.com/office/drawing/2014/main" val="3405331432"/>
                      </a:ext>
                    </a:extLst>
                  </a:tr>
                  <a:tr h="241470">
                    <a:tc>
                      <a:txBody>
                        <a:bodyPr/>
                        <a:lstStyle/>
                        <a:p>
                          <a:endParaRPr lang="en-US"/>
                        </a:p>
                      </a:txBody>
                      <a:tcPr marL="52684" marR="52684" marT="0" marB="0">
                        <a:blipFill>
                          <a:blip r:embed="rId3"/>
                          <a:stretch>
                            <a:fillRect l="-606" t="-687500" r="-480606" b="-1292500"/>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chuyển trạng thái</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445023061"/>
                      </a:ext>
                    </a:extLst>
                  </a:tr>
                  <a:tr h="234696">
                    <a:tc>
                      <a:txBody>
                        <a:bodyPr/>
                        <a:lstStyle/>
                        <a:p>
                          <a:endParaRPr lang="en-US"/>
                        </a:p>
                      </a:txBody>
                      <a:tcPr marL="52684" marR="52684" marT="0" marB="0">
                        <a:blipFill>
                          <a:blip r:embed="rId3"/>
                          <a:stretch>
                            <a:fillRect l="-606" t="-828947" r="-480606" b="-1260526"/>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điều khiển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3106724982"/>
                      </a:ext>
                    </a:extLst>
                  </a:tr>
                  <a:tr h="448564">
                    <a:tc>
                      <a:txBody>
                        <a:bodyPr/>
                        <a:lstStyle/>
                        <a:p>
                          <a:endParaRPr lang="en-US"/>
                        </a:p>
                      </a:txBody>
                      <a:tcPr marL="52684" marR="52684" marT="0" marB="0">
                        <a:blipFill>
                          <a:blip r:embed="rId3"/>
                          <a:stretch>
                            <a:fillRect l="-606" t="-477027" r="-480606" b="-547297"/>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tại thời điểm n-1 của bước cập nhật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654805367"/>
                      </a:ext>
                    </a:extLst>
                  </a:tr>
                  <a:tr h="289276">
                    <a:tc>
                      <a:txBody>
                        <a:bodyPr/>
                        <a:lstStyle/>
                        <a:p>
                          <a:endParaRPr lang="en-US"/>
                        </a:p>
                      </a:txBody>
                      <a:tcPr marL="52684" marR="52684" marT="0" marB="0">
                        <a:blipFill>
                          <a:blip r:embed="rId3"/>
                          <a:stretch>
                            <a:fillRect l="-606" t="-889583" r="-480606" b="-743750"/>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tại thời điểm n của bước dự đoán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2870084763"/>
                      </a:ext>
                    </a:extLst>
                  </a:tr>
                  <a:tr h="286837">
                    <a:tc>
                      <a:txBody>
                        <a:bodyPr/>
                        <a:lstStyle/>
                        <a:p>
                          <a:endParaRPr lang="en-US"/>
                        </a:p>
                      </a:txBody>
                      <a:tcPr marL="52684" marR="52684" marT="0" marB="0">
                        <a:blipFill>
                          <a:blip r:embed="rId3"/>
                          <a:stretch>
                            <a:fillRect l="-606" t="-1010638" r="-480606" b="-659574"/>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hiệp phương sai nhiễu quá trình</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2786543328"/>
                      </a:ext>
                    </a:extLst>
                  </a:tr>
                  <a:tr h="289276">
                    <a:tc>
                      <a:txBody>
                        <a:bodyPr/>
                        <a:lstStyle/>
                        <a:p>
                          <a:endParaRPr lang="en-US"/>
                        </a:p>
                      </a:txBody>
                      <a:tcPr marL="52684" marR="52684" marT="0" marB="0">
                        <a:blipFill>
                          <a:blip r:embed="rId3"/>
                          <a:stretch>
                            <a:fillRect l="-606" t="-1110638" r="-480606" b="-559574"/>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trạng thái ước tính (đầu ra hệ thống)</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400041012"/>
                      </a:ext>
                    </a:extLst>
                  </a:tr>
                  <a:tr h="289276">
                    <a:tc>
                      <a:txBody>
                        <a:bodyPr/>
                        <a:lstStyle/>
                        <a:p>
                          <a:endParaRPr lang="en-US"/>
                        </a:p>
                      </a:txBody>
                      <a:tcPr marL="52684" marR="52684" marT="0" marB="0">
                        <a:blipFill>
                          <a:blip r:embed="rId3"/>
                          <a:stretch>
                            <a:fillRect l="-606" t="-1185417" r="-480606" b="-447917"/>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đo lường tại thời điểm 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1024881950"/>
                      </a:ext>
                    </a:extLst>
                  </a:tr>
                  <a:tr h="287813">
                    <a:tc>
                      <a:txBody>
                        <a:bodyPr/>
                        <a:lstStyle/>
                        <a:p>
                          <a:endParaRPr lang="en-US"/>
                        </a:p>
                      </a:txBody>
                      <a:tcPr marL="52684" marR="52684" marT="0" marB="0">
                        <a:blipFill>
                          <a:blip r:embed="rId3"/>
                          <a:stretch>
                            <a:fillRect l="-606" t="-1312766" r="-480606" b="-357447"/>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Vecto phần dư đo lường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2117072765"/>
                      </a:ext>
                    </a:extLst>
                  </a:tr>
                  <a:tr h="234696">
                    <a:tc>
                      <a:txBody>
                        <a:bodyPr/>
                        <a:lstStyle/>
                        <a:p>
                          <a:endParaRPr lang="en-US"/>
                        </a:p>
                      </a:txBody>
                      <a:tcPr marL="52684" marR="52684" marT="0" marB="0">
                        <a:blipFill>
                          <a:blip r:embed="rId3"/>
                          <a:stretch>
                            <a:fillRect l="-606" t="-1702564" r="-480606" b="-330769"/>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đo lường </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1495167716"/>
                      </a:ext>
                    </a:extLst>
                  </a:tr>
                  <a:tr h="234696">
                    <a:tc>
                      <a:txBody>
                        <a:bodyPr/>
                        <a:lstStyle/>
                        <a:p>
                          <a:endParaRPr lang="en-US"/>
                        </a:p>
                      </a:txBody>
                      <a:tcPr marL="52684" marR="52684" marT="0" marB="0">
                        <a:blipFill>
                          <a:blip r:embed="rId3"/>
                          <a:stretch>
                            <a:fillRect l="-606" t="-1850000" r="-480606" b="-239474"/>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Ma trận đơn vị</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972045945"/>
                      </a:ext>
                    </a:extLst>
                  </a:tr>
                  <a:tr h="234696">
                    <a:tc>
                      <a:txBody>
                        <a:bodyPr/>
                        <a:lstStyle/>
                        <a:p>
                          <a:endParaRPr lang="en-US"/>
                        </a:p>
                      </a:txBody>
                      <a:tcPr marL="52684" marR="52684" marT="0" marB="0">
                        <a:blipFill>
                          <a:blip r:embed="rId3"/>
                          <a:stretch>
                            <a:fillRect l="-606" t="-1900000" r="-480606" b="-133333"/>
                          </a:stretch>
                        </a:blipFill>
                      </a:tcPr>
                    </a:tc>
                    <a:tc>
                      <a:txBody>
                        <a:bodyPr/>
                        <a:lstStyle/>
                        <a:p>
                          <a:pPr marL="0" marR="0" algn="just">
                            <a:lnSpc>
                              <a:spcPct val="110000"/>
                            </a:lnSpc>
                            <a:spcBef>
                              <a:spcPts val="300"/>
                            </a:spcBef>
                            <a:spcAft>
                              <a:spcPts val="0"/>
                            </a:spcAft>
                          </a:pPr>
                          <a:r>
                            <a:rPr lang="vi-VN" sz="1400">
                              <a:effectLst/>
                              <a:latin typeface="Lato" panose="020F0502020204030203" pitchFamily="34" charset="0"/>
                              <a:ea typeface="Lato" panose="020F0502020204030203" pitchFamily="34" charset="0"/>
                              <a:cs typeface="Lato" panose="020F0502020204030203" pitchFamily="34" charset="0"/>
                            </a:rPr>
                            <a:t>Độ lợi Kalman (Kalman Gain)</a:t>
                          </a:r>
                          <a:endParaRPr lang="en-US" sz="14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52684" marR="52684" marT="0" marB="0"/>
                    </a:tc>
                    <a:extLst>
                      <a:ext uri="{0D108BD9-81ED-4DB2-BD59-A6C34878D82A}">
                        <a16:rowId xmlns:a16="http://schemas.microsoft.com/office/drawing/2014/main" val="617843692"/>
                      </a:ext>
                    </a:extLst>
                  </a:tr>
                  <a:tr h="286349">
                    <a:tc>
                      <a:txBody>
                        <a:bodyPr/>
                        <a:lstStyle/>
                        <a:p>
                          <a:endParaRPr lang="en-US"/>
                        </a:p>
                      </a:txBody>
                      <a:tcPr marL="52684" marR="52684" marT="0" marB="0">
                        <a:blipFill>
                          <a:blip r:embed="rId3"/>
                          <a:stretch>
                            <a:fillRect l="-606" t="-1659574" r="-480606" b="-10638"/>
                          </a:stretch>
                        </a:blipFill>
                      </a:tcPr>
                    </a:tc>
                    <a:tc>
                      <a:txBody>
                        <a:bodyPr/>
                        <a:lstStyle/>
                        <a:p>
                          <a:endParaRPr lang="en-US"/>
                        </a:p>
                      </a:txBody>
                      <a:tcPr marL="52684" marR="52684" marT="0" marB="0">
                        <a:blipFill>
                          <a:blip r:embed="rId3"/>
                          <a:stretch>
                            <a:fillRect l="-20986" t="-1659574" r="-253" b="-10638"/>
                          </a:stretch>
                        </a:blipFill>
                      </a:tcPr>
                    </a:tc>
                    <a:extLst>
                      <a:ext uri="{0D108BD9-81ED-4DB2-BD59-A6C34878D82A}">
                        <a16:rowId xmlns:a16="http://schemas.microsoft.com/office/drawing/2014/main" val="322146323"/>
                      </a:ext>
                    </a:extLst>
                  </a:tr>
                </a:tbl>
              </a:graphicData>
            </a:graphic>
          </p:graphicFrame>
        </mc:Fallback>
      </mc:AlternateContent>
    </p:spTree>
    <p:extLst>
      <p:ext uri="{BB962C8B-B14F-4D97-AF65-F5344CB8AC3E}">
        <p14:creationId xmlns:p14="http://schemas.microsoft.com/office/powerpoint/2010/main" val="1628948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0" y="1088313"/>
            <a:ext cx="4572000" cy="461665"/>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Khoảng cách Mahalanobis</a:t>
            </a:r>
            <a:endParaRPr lang="en-US" sz="2400" b="1">
              <a:solidFill>
                <a:srgbClr val="C02034"/>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180206-94C1-28DD-E65D-E4BF7F709932}"/>
                  </a:ext>
                </a:extLst>
              </p:cNvPr>
              <p:cNvSpPr txBox="1"/>
              <p:nvPr/>
            </p:nvSpPr>
            <p:spPr>
              <a:xfrm>
                <a:off x="2912239" y="1880602"/>
                <a:ext cx="5479144" cy="5395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𝑑</m:t>
                          </m:r>
                        </m:e>
                        <m:sub>
                          <m:r>
                            <a:rPr lang="en-US" sz="2400" i="1">
                              <a:latin typeface="Cambria Math" panose="02040503050406030204" pitchFamily="18" charset="0"/>
                            </a:rPr>
                            <m:t>𝑛</m:t>
                          </m:r>
                        </m:sub>
                      </m:sSub>
                      <m:r>
                        <a:rPr lang="en-US" sz="2400">
                          <a:latin typeface="Cambria Math" panose="02040503050406030204" pitchFamily="18" charset="0"/>
                        </a:rPr>
                        <m:t>= </m:t>
                      </m:r>
                      <m:rad>
                        <m:radPr>
                          <m:degHide m:val="on"/>
                          <m:ctrlPr>
                            <a:rPr lang="en-US" sz="2400" i="1">
                              <a:solidFill>
                                <a:srgbClr val="836967"/>
                              </a:solidFill>
                              <a:latin typeface="Cambria Math" panose="02040503050406030204" pitchFamily="18" charset="0"/>
                            </a:rPr>
                          </m:ctrlPr>
                        </m:radPr>
                        <m:deg/>
                        <m:e>
                          <m:sSup>
                            <m:sSupPr>
                              <m:ctrlPr>
                                <a:rPr lang="en-US" sz="2400" i="1">
                                  <a:solidFill>
                                    <a:srgbClr val="836967"/>
                                  </a:solidFill>
                                  <a:latin typeface="Cambria Math" panose="02040503050406030204" pitchFamily="18" charset="0"/>
                                </a:rPr>
                              </m:ctrlPr>
                            </m:sSupPr>
                            <m:e>
                              <m:d>
                                <m:dPr>
                                  <m:ctrlPr>
                                    <a:rPr lang="en-US" sz="2400" i="1">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𝑛</m:t>
                                      </m:r>
                                    </m:sub>
                                  </m:sSub>
                                  <m:r>
                                    <a:rPr lang="en-US" sz="2400">
                                      <a:latin typeface="Cambria Math" panose="02040503050406030204" pitchFamily="18" charset="0"/>
                                    </a:rPr>
                                    <m:t>−</m:t>
                                  </m:r>
                                  <m:r>
                                    <a:rPr lang="en-US" sz="2400" i="1">
                                      <a:latin typeface="Cambria Math" panose="02040503050406030204" pitchFamily="18" charset="0"/>
                                    </a:rPr>
                                    <m:t>𝐻</m:t>
                                  </m:r>
                                  <m:r>
                                    <a:rPr lang="en-US" sz="240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r>
                                <a:rPr lang="en-US" sz="2400">
                                  <a:latin typeface="Cambria Math" panose="02040503050406030204" pitchFamily="18" charset="0"/>
                                </a:rPr>
                                <m:t> </m:t>
                              </m:r>
                            </m:e>
                            <m:sup>
                              <m:r>
                                <a:rPr lang="en-US" sz="2400" i="1">
                                  <a:latin typeface="Cambria Math" panose="02040503050406030204" pitchFamily="18" charset="0"/>
                                </a:rPr>
                                <m:t>𝑇</m:t>
                              </m:r>
                            </m:sup>
                          </m:sSup>
                          <m:sSup>
                            <m:sSupPr>
                              <m:ctrlPr>
                                <a:rPr lang="en-US" sz="2400" i="1">
                                  <a:solidFill>
                                    <a:srgbClr val="836967"/>
                                  </a:solidFill>
                                  <a:latin typeface="Cambria Math" panose="02040503050406030204" pitchFamily="18" charset="0"/>
                                </a:rPr>
                              </m:ctrlPr>
                            </m:sSupPr>
                            <m:e>
                              <m:r>
                                <a:rPr lang="en-US" sz="2400" i="1">
                                  <a:latin typeface="Cambria Math" panose="02040503050406030204" pitchFamily="18" charset="0"/>
                                </a:rPr>
                                <m:t>𝐶</m:t>
                              </m:r>
                            </m:e>
                            <m:sup>
                              <m:r>
                                <a:rPr lang="en-US" sz="2400">
                                  <a:latin typeface="Cambria Math" panose="02040503050406030204" pitchFamily="18" charset="0"/>
                                </a:rPr>
                                <m:t>−1</m:t>
                              </m:r>
                            </m:sup>
                          </m:sSup>
                          <m:d>
                            <m:dPr>
                              <m:ctrlPr>
                                <a:rPr lang="en-US" sz="2400" i="1">
                                  <a:latin typeface="Cambria Math" panose="02040503050406030204" pitchFamily="18" charset="0"/>
                                </a:rPr>
                              </m:ctrlPr>
                            </m:dPr>
                            <m:e>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𝑧</m:t>
                                  </m:r>
                                </m:e>
                                <m:sub>
                                  <m:r>
                                    <a:rPr lang="en-US" sz="2400" i="1">
                                      <a:latin typeface="Cambria Math" panose="02040503050406030204" pitchFamily="18" charset="0"/>
                                    </a:rPr>
                                    <m:t>𝑛</m:t>
                                  </m:r>
                                </m:sub>
                              </m:sSub>
                              <m:r>
                                <a:rPr lang="en-US" sz="2400">
                                  <a:latin typeface="Cambria Math" panose="02040503050406030204" pitchFamily="18" charset="0"/>
                                </a:rPr>
                                <m:t>−</m:t>
                              </m:r>
                              <m:r>
                                <a:rPr lang="en-US" sz="2400" i="1">
                                  <a:latin typeface="Cambria Math" panose="02040503050406030204" pitchFamily="18" charset="0"/>
                                </a:rPr>
                                <m:t>𝐻</m:t>
                              </m:r>
                              <m:r>
                                <a:rPr lang="en-US" sz="2400">
                                  <a:latin typeface="Cambria Math" panose="02040503050406030204" pitchFamily="18" charset="0"/>
                                </a:rPr>
                                <m:t>.</m:t>
                              </m:r>
                              <m:sSub>
                                <m:sSubPr>
                                  <m:ctrlPr>
                                    <a:rPr lang="en-US" sz="2400" i="1">
                                      <a:solidFill>
                                        <a:srgbClr val="836967"/>
                                      </a:solidFill>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e>
                      </m:rad>
                    </m:oMath>
                  </m:oMathPara>
                </a14:m>
                <a:endParaRPr lang="en-US" sz="24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6" name="TextBox 5">
                <a:extLst>
                  <a:ext uri="{FF2B5EF4-FFF2-40B4-BE49-F238E27FC236}">
                    <a16:creationId xmlns:a16="http://schemas.microsoft.com/office/drawing/2014/main" id="{59180206-94C1-28DD-E65D-E4BF7F709932}"/>
                  </a:ext>
                </a:extLst>
              </p:cNvPr>
              <p:cNvSpPr txBox="1">
                <a:spLocks noRot="1" noChangeAspect="1" noMove="1" noResize="1" noEditPoints="1" noAdjustHandles="1" noChangeArrowheads="1" noChangeShapeType="1" noTextEdit="1"/>
              </p:cNvSpPr>
              <p:nvPr/>
            </p:nvSpPr>
            <p:spPr>
              <a:xfrm>
                <a:off x="2912239" y="1880602"/>
                <a:ext cx="5479144" cy="53957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DD63E280-7D10-F43B-4BEF-1D61430D0812}"/>
                  </a:ext>
                </a:extLst>
              </p:cNvPr>
              <p:cNvGraphicFramePr>
                <a:graphicFrameLocks noGrp="1"/>
              </p:cNvGraphicFramePr>
              <p:nvPr/>
            </p:nvGraphicFramePr>
            <p:xfrm>
              <a:off x="2095951" y="2821064"/>
              <a:ext cx="8532134" cy="1883283"/>
            </p:xfrm>
            <a:graphic>
              <a:graphicData uri="http://schemas.openxmlformats.org/drawingml/2006/table">
                <a:tbl>
                  <a:tblPr firstRow="1" firstCol="1" bandRow="1">
                    <a:tableStyleId>{2D5ABB26-0587-4C30-8999-92F81FD0307C}</a:tableStyleId>
                  </a:tblPr>
                  <a:tblGrid>
                    <a:gridCol w="1968259">
                      <a:extLst>
                        <a:ext uri="{9D8B030D-6E8A-4147-A177-3AD203B41FA5}">
                          <a16:colId xmlns:a16="http://schemas.microsoft.com/office/drawing/2014/main" val="3982227316"/>
                        </a:ext>
                      </a:extLst>
                    </a:gridCol>
                    <a:gridCol w="4833372">
                      <a:extLst>
                        <a:ext uri="{9D8B030D-6E8A-4147-A177-3AD203B41FA5}">
                          <a16:colId xmlns:a16="http://schemas.microsoft.com/office/drawing/2014/main" val="116084519"/>
                        </a:ext>
                      </a:extLst>
                    </a:gridCol>
                    <a:gridCol w="1730503">
                      <a:extLst>
                        <a:ext uri="{9D8B030D-6E8A-4147-A177-3AD203B41FA5}">
                          <a16:colId xmlns:a16="http://schemas.microsoft.com/office/drawing/2014/main" val="2496515791"/>
                        </a:ext>
                      </a:extLst>
                    </a:gridCol>
                  </a:tblGrid>
                  <a:tr h="0">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Trong đó:</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vi-VN" sz="2000">
                              <a:effectLst/>
                            </a:rPr>
                            <a:t> </a:t>
                          </a:r>
                          <a:endParaRPr lang="en-US"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2935670749"/>
                      </a:ext>
                    </a:extLst>
                  </a:tr>
                  <a:tr h="262890">
                    <a:tc>
                      <a:txBody>
                        <a:bodyPr/>
                        <a:lstStyle/>
                        <a:p>
                          <a:pPr algn="just">
                            <a:lnSpc>
                              <a:spcPct val="110000"/>
                            </a:lnSpc>
                            <a:spcBef>
                              <a:spcPts val="300"/>
                            </a:spcBef>
                          </a:pPr>
                          <a14:m>
                            <m:oMath xmlns:m="http://schemas.openxmlformats.org/officeDocument/2006/math">
                              <m:sSub>
                                <m:sSubPr>
                                  <m:ctrlPr>
                                    <a:rPr lang="en-US" sz="2000" i="1">
                                      <a:effectLst/>
                                      <a:latin typeface="Cambria Math" panose="02040503050406030204" pitchFamily="18" charset="0"/>
                                    </a:rPr>
                                  </m:ctrlPr>
                                </m:sSubPr>
                                <m:e>
                                  <m:r>
                                    <a:rPr lang="vi-VN" sz="2000">
                                      <a:effectLst/>
                                      <a:latin typeface="Cambria Math" panose="02040503050406030204" pitchFamily="18" charset="0"/>
                                    </a:rPr>
                                    <m:t>𝑑</m:t>
                                  </m:r>
                                </m:e>
                                <m:sub>
                                  <m:r>
                                    <a:rPr lang="vi-VN" sz="2000">
                                      <a:effectLst/>
                                      <a:latin typeface="Cambria Math" panose="02040503050406030204" pitchFamily="18" charset="0"/>
                                    </a:rPr>
                                    <m:t>𝑛</m:t>
                                  </m:r>
                                </m:sub>
                              </m:sSub>
                            </m:oMath>
                          </a14:m>
                          <a:r>
                            <a:rPr lang="vi-VN" sz="2000">
                              <a:effectLst/>
                            </a:rPr>
                            <a:t>:</a:t>
                          </a:r>
                          <a:endParaRPr lang="en-US"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Khoảng cách Mahalanobis tại thời điểm n</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2501595396"/>
                      </a:ext>
                    </a:extLst>
                  </a:tr>
                  <a:tr h="262890">
                    <a:tc>
                      <a:txBody>
                        <a:bodyPr/>
                        <a:lstStyle/>
                        <a:p>
                          <a:pPr algn="just">
                            <a:lnSpc>
                              <a:spcPct val="110000"/>
                            </a:lnSpc>
                            <a:spcBef>
                              <a:spcPts val="300"/>
                            </a:spcBef>
                          </a:pPr>
                          <a14:m>
                            <m:oMath xmlns:m="http://schemas.openxmlformats.org/officeDocument/2006/math">
                              <m:sSub>
                                <m:sSubPr>
                                  <m:ctrlPr>
                                    <a:rPr lang="en-US" sz="2000" i="1">
                                      <a:effectLst/>
                                      <a:latin typeface="Cambria Math" panose="02040503050406030204" pitchFamily="18" charset="0"/>
                                    </a:rPr>
                                  </m:ctrlPr>
                                </m:sSubPr>
                                <m:e>
                                  <m:r>
                                    <a:rPr lang="vi-VN" sz="2000">
                                      <a:effectLst/>
                                      <a:latin typeface="Cambria Math" panose="02040503050406030204" pitchFamily="18" charset="0"/>
                                    </a:rPr>
                                    <m:t>𝑧</m:t>
                                  </m:r>
                                </m:e>
                                <m:sub>
                                  <m:r>
                                    <a:rPr lang="vi-VN" sz="2000">
                                      <a:effectLst/>
                                      <a:latin typeface="Cambria Math" panose="02040503050406030204" pitchFamily="18" charset="0"/>
                                    </a:rPr>
                                    <m:t>𝑛</m:t>
                                  </m:r>
                                </m:sub>
                              </m:sSub>
                              <m:r>
                                <a:rPr lang="vi-VN" sz="2000">
                                  <a:effectLst/>
                                  <a:latin typeface="Cambria Math" panose="02040503050406030204" pitchFamily="18" charset="0"/>
                                </a:rPr>
                                <m:t>−</m:t>
                              </m:r>
                              <m:r>
                                <a:rPr lang="vi-VN" sz="2000">
                                  <a:effectLst/>
                                  <a:latin typeface="Cambria Math" panose="02040503050406030204" pitchFamily="18" charset="0"/>
                                </a:rPr>
                                <m:t>𝐻</m:t>
                              </m:r>
                              <m:r>
                                <a:rPr lang="vi-VN"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vi-VN" sz="2000">
                                      <a:effectLst/>
                                      <a:latin typeface="Cambria Math" panose="02040503050406030204" pitchFamily="18" charset="0"/>
                                    </a:rPr>
                                    <m:t>𝑥</m:t>
                                  </m:r>
                                </m:e>
                                <m:sub>
                                  <m:r>
                                    <a:rPr lang="vi-VN" sz="2000">
                                      <a:effectLst/>
                                      <a:latin typeface="Cambria Math" panose="02040503050406030204" pitchFamily="18" charset="0"/>
                                    </a:rPr>
                                    <m:t>𝑛</m:t>
                                  </m:r>
                                </m:sub>
                              </m:sSub>
                              <m:r>
                                <a:rPr lang="vi-VN" sz="2000">
                                  <a:effectLst/>
                                  <a:latin typeface="Cambria Math" panose="02040503050406030204" pitchFamily="18" charset="0"/>
                                </a:rPr>
                                <m:t> </m:t>
                              </m:r>
                            </m:oMath>
                          </a14:m>
                          <a:r>
                            <a:rPr lang="vi-VN" sz="2000">
                              <a:effectLst/>
                            </a:rPr>
                            <a:t>:</a:t>
                          </a:r>
                          <a:endParaRPr lang="en-US"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gridSpan="2">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Phần dư đo lường</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16951729"/>
                      </a:ext>
                    </a:extLst>
                  </a:tr>
                  <a:tr h="0">
                    <a:tc>
                      <a:txBody>
                        <a:bodyPr/>
                        <a:lstStyle/>
                        <a:p>
                          <a:pPr algn="just">
                            <a:lnSpc>
                              <a:spcPct val="110000"/>
                            </a:lnSpc>
                            <a:spcBef>
                              <a:spcPts val="300"/>
                            </a:spcBef>
                          </a:pPr>
                          <a14:m>
                            <m:oMath xmlns:m="http://schemas.openxmlformats.org/officeDocument/2006/math">
                              <m:sSup>
                                <m:sSupPr>
                                  <m:ctrlPr>
                                    <a:rPr lang="en-US" sz="2000" i="1">
                                      <a:effectLst/>
                                      <a:latin typeface="Cambria Math" panose="02040503050406030204" pitchFamily="18" charset="0"/>
                                    </a:rPr>
                                  </m:ctrlPr>
                                </m:sSupPr>
                                <m:e>
                                  <m:r>
                                    <a:rPr lang="vi-VN"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vi-VN" sz="2000">
                                          <a:effectLst/>
                                          <a:latin typeface="Cambria Math" panose="02040503050406030204" pitchFamily="18" charset="0"/>
                                        </a:rPr>
                                        <m:t>𝑧</m:t>
                                      </m:r>
                                    </m:e>
                                    <m:sub>
                                      <m:r>
                                        <a:rPr lang="vi-VN" sz="2000">
                                          <a:effectLst/>
                                          <a:latin typeface="Cambria Math" panose="02040503050406030204" pitchFamily="18" charset="0"/>
                                        </a:rPr>
                                        <m:t>𝑛</m:t>
                                      </m:r>
                                    </m:sub>
                                  </m:sSub>
                                  <m:r>
                                    <a:rPr lang="vi-VN" sz="2000">
                                      <a:effectLst/>
                                      <a:latin typeface="Cambria Math" panose="02040503050406030204" pitchFamily="18" charset="0"/>
                                    </a:rPr>
                                    <m:t>−</m:t>
                                  </m:r>
                                  <m:r>
                                    <a:rPr lang="vi-VN" sz="2000">
                                      <a:effectLst/>
                                      <a:latin typeface="Cambria Math" panose="02040503050406030204" pitchFamily="18" charset="0"/>
                                    </a:rPr>
                                    <m:t>𝐻</m:t>
                                  </m:r>
                                  <m:r>
                                    <a:rPr lang="vi-VN" sz="2000">
                                      <a:effectLst/>
                                      <a:latin typeface="Cambria Math" panose="02040503050406030204" pitchFamily="18" charset="0"/>
                                    </a:rPr>
                                    <m:t>.</m:t>
                                  </m:r>
                                  <m:sSub>
                                    <m:sSubPr>
                                      <m:ctrlPr>
                                        <a:rPr lang="en-US" sz="2000" i="1">
                                          <a:effectLst/>
                                          <a:latin typeface="Cambria Math" panose="02040503050406030204" pitchFamily="18" charset="0"/>
                                        </a:rPr>
                                      </m:ctrlPr>
                                    </m:sSubPr>
                                    <m:e>
                                      <m:r>
                                        <a:rPr lang="vi-VN" sz="2000">
                                          <a:effectLst/>
                                          <a:latin typeface="Cambria Math" panose="02040503050406030204" pitchFamily="18" charset="0"/>
                                        </a:rPr>
                                        <m:t>𝑥</m:t>
                                      </m:r>
                                    </m:e>
                                    <m:sub>
                                      <m:r>
                                        <a:rPr lang="vi-VN" sz="2000">
                                          <a:effectLst/>
                                          <a:latin typeface="Cambria Math" panose="02040503050406030204" pitchFamily="18" charset="0"/>
                                        </a:rPr>
                                        <m:t>𝑛</m:t>
                                      </m:r>
                                    </m:sub>
                                  </m:sSub>
                                  <m:r>
                                    <a:rPr lang="vi-VN" sz="2000">
                                      <a:effectLst/>
                                      <a:latin typeface="Cambria Math" panose="02040503050406030204" pitchFamily="18" charset="0"/>
                                    </a:rPr>
                                    <m:t>) </m:t>
                                  </m:r>
                                </m:e>
                                <m:sup>
                                  <m:r>
                                    <a:rPr lang="vi-VN" sz="2000">
                                      <a:effectLst/>
                                      <a:latin typeface="Cambria Math" panose="02040503050406030204" pitchFamily="18" charset="0"/>
                                    </a:rPr>
                                    <m:t>𝑇</m:t>
                                  </m:r>
                                </m:sup>
                              </m:sSup>
                              <m:r>
                                <a:rPr lang="vi-VN" sz="2000">
                                  <a:effectLst/>
                                  <a:latin typeface="Cambria Math" panose="02040503050406030204" pitchFamily="18" charset="0"/>
                                </a:rPr>
                                <m:t> </m:t>
                              </m:r>
                            </m:oMath>
                          </a14:m>
                          <a:r>
                            <a:rPr lang="vi-VN" sz="2000">
                              <a:effectLst/>
                            </a:rPr>
                            <a:t>:</a:t>
                          </a:r>
                          <a:endParaRPr lang="en-US"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Chuyển vị của phần dư đo lường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925522582"/>
                      </a:ext>
                    </a:extLst>
                  </a:tr>
                  <a:tr h="0">
                    <a:tc>
                      <a:txBody>
                        <a:bodyPr/>
                        <a:lstStyle/>
                        <a:p>
                          <a:pPr algn="just">
                            <a:lnSpc>
                              <a:spcPct val="110000"/>
                            </a:lnSpc>
                            <a:spcBef>
                              <a:spcPts val="300"/>
                            </a:spcBef>
                          </a:pPr>
                          <a14:m>
                            <m:oMath xmlns:m="http://schemas.openxmlformats.org/officeDocument/2006/math">
                              <m:r>
                                <a:rPr lang="vi-VN" sz="2000">
                                  <a:effectLst/>
                                  <a:latin typeface="Cambria Math" panose="02040503050406030204" pitchFamily="18" charset="0"/>
                                </a:rPr>
                                <m:t>𝐶</m:t>
                              </m:r>
                            </m:oMath>
                          </a14:m>
                          <a:r>
                            <a:rPr lang="vi-VN" sz="2000">
                              <a:effectLst/>
                            </a:rPr>
                            <a:t>:</a:t>
                          </a:r>
                          <a:endParaRPr lang="en-US"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Ma trận hiệp phương sai của </a:t>
                          </a:r>
                          <a14:m>
                            <m:oMath xmlns:m="http://schemas.openxmlformats.org/officeDocument/2006/math">
                              <m:acc>
                                <m:accPr>
                                  <m:chr m:val="⃗"/>
                                  <m:ctrlPr>
                                    <a:rPr lang="en-US" sz="2000" i="1">
                                      <a:effectLst/>
                                      <a:latin typeface="Cambria Math" panose="02040503050406030204" pitchFamily="18" charset="0"/>
                                    </a:rPr>
                                  </m:ctrlPr>
                                </m:accPr>
                                <m:e>
                                  <m:sSub>
                                    <m:sSubPr>
                                      <m:ctrlPr>
                                        <a:rPr lang="en-US" sz="2000" i="1">
                                          <a:effectLst/>
                                          <a:latin typeface="Cambria Math" panose="02040503050406030204" pitchFamily="18" charset="0"/>
                                        </a:rPr>
                                      </m:ctrlPr>
                                    </m:sSubPr>
                                    <m:e>
                                      <m:r>
                                        <a:rPr lang="vi-VN" sz="2000">
                                          <a:effectLst/>
                                          <a:latin typeface="Cambria Math" panose="02040503050406030204" pitchFamily="18" charset="0"/>
                                        </a:rPr>
                                        <m:t>𝑥</m:t>
                                      </m:r>
                                    </m:e>
                                    <m:sub>
                                      <m:r>
                                        <a:rPr lang="vi-VN" sz="2000">
                                          <a:effectLst/>
                                          <a:latin typeface="Cambria Math" panose="02040503050406030204" pitchFamily="18" charset="0"/>
                                        </a:rPr>
                                        <m:t>𝑛</m:t>
                                      </m:r>
                                    </m:sub>
                                  </m:sSub>
                                </m:e>
                              </m:acc>
                            </m:oMath>
                          </a14:m>
                          <a:r>
                            <a:rPr lang="vi-VN" sz="2000">
                              <a:effectLst/>
                              <a:latin typeface="Lato" panose="020F0502020204030203" pitchFamily="34" charset="0"/>
                              <a:ea typeface="Lato" panose="020F0502020204030203" pitchFamily="34" charset="0"/>
                              <a:cs typeface="Lato" panose="020F0502020204030203" pitchFamily="34" charset="0"/>
                            </a:rPr>
                            <a:t> tại mỗi thời điểm n</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2801384763"/>
                      </a:ext>
                    </a:extLst>
                  </a:tr>
                </a:tbl>
              </a:graphicData>
            </a:graphic>
          </p:graphicFrame>
        </mc:Choice>
        <mc:Fallback xmlns="">
          <p:graphicFrame>
            <p:nvGraphicFramePr>
              <p:cNvPr id="8" name="Table 7">
                <a:extLst>
                  <a:ext uri="{FF2B5EF4-FFF2-40B4-BE49-F238E27FC236}">
                    <a16:creationId xmlns:a16="http://schemas.microsoft.com/office/drawing/2014/main" id="{DD63E280-7D10-F43B-4BEF-1D61430D0812}"/>
                  </a:ext>
                </a:extLst>
              </p:cNvPr>
              <p:cNvGraphicFramePr>
                <a:graphicFrameLocks noGrp="1"/>
              </p:cNvGraphicFramePr>
              <p:nvPr>
                <p:extLst>
                  <p:ext uri="{D42A27DB-BD31-4B8C-83A1-F6EECF244321}">
                    <p14:modId xmlns:p14="http://schemas.microsoft.com/office/powerpoint/2010/main" val="2759328549"/>
                  </p:ext>
                </p:extLst>
              </p:nvPr>
            </p:nvGraphicFramePr>
            <p:xfrm>
              <a:off x="2095951" y="2821064"/>
              <a:ext cx="8532134" cy="1883283"/>
            </p:xfrm>
            <a:graphic>
              <a:graphicData uri="http://schemas.openxmlformats.org/drawingml/2006/table">
                <a:tbl>
                  <a:tblPr firstRow="1" firstCol="1" bandRow="1">
                    <a:tableStyleId>{2D5ABB26-0587-4C30-8999-92F81FD0307C}</a:tableStyleId>
                  </a:tblPr>
                  <a:tblGrid>
                    <a:gridCol w="1968259">
                      <a:extLst>
                        <a:ext uri="{9D8B030D-6E8A-4147-A177-3AD203B41FA5}">
                          <a16:colId xmlns:a16="http://schemas.microsoft.com/office/drawing/2014/main" val="3982227316"/>
                        </a:ext>
                      </a:extLst>
                    </a:gridCol>
                    <a:gridCol w="4833372">
                      <a:extLst>
                        <a:ext uri="{9D8B030D-6E8A-4147-A177-3AD203B41FA5}">
                          <a16:colId xmlns:a16="http://schemas.microsoft.com/office/drawing/2014/main" val="116084519"/>
                        </a:ext>
                      </a:extLst>
                    </a:gridCol>
                    <a:gridCol w="1730503">
                      <a:extLst>
                        <a:ext uri="{9D8B030D-6E8A-4147-A177-3AD203B41FA5}">
                          <a16:colId xmlns:a16="http://schemas.microsoft.com/office/drawing/2014/main" val="2496515791"/>
                        </a:ext>
                      </a:extLst>
                    </a:gridCol>
                  </a:tblGrid>
                  <a:tr h="310642">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Trong đó:</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vi-VN" sz="2000">
                              <a:effectLst/>
                            </a:rPr>
                            <a:t> </a:t>
                          </a:r>
                          <a:endParaRPr lang="en-US" sz="20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2935670749"/>
                      </a:ext>
                    </a:extLst>
                  </a:tr>
                  <a:tr h="310642">
                    <a:tc>
                      <a:txBody>
                        <a:bodyPr/>
                        <a:lstStyle/>
                        <a:p>
                          <a:endParaRPr lang="en-US"/>
                        </a:p>
                      </a:txBody>
                      <a:tcPr marL="68580" marR="68580" marT="0" marB="0">
                        <a:blipFill>
                          <a:blip r:embed="rId4"/>
                          <a:stretch>
                            <a:fillRect t="-123529" r="-333746" b="-456863"/>
                          </a:stretch>
                        </a:blipFill>
                      </a:tcPr>
                    </a:tc>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Khoảng cách Mahalanobis tại thời điểm n</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2501595396"/>
                      </a:ext>
                    </a:extLst>
                  </a:tr>
                  <a:tr h="310642">
                    <a:tc>
                      <a:txBody>
                        <a:bodyPr/>
                        <a:lstStyle/>
                        <a:p>
                          <a:endParaRPr lang="en-US"/>
                        </a:p>
                      </a:txBody>
                      <a:tcPr marL="68580" marR="68580" marT="0" marB="0">
                        <a:blipFill>
                          <a:blip r:embed="rId4"/>
                          <a:stretch>
                            <a:fillRect t="-223529" r="-333746" b="-356863"/>
                          </a:stretch>
                        </a:blipFill>
                      </a:tcPr>
                    </a:tc>
                    <a:tc gridSpan="2">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Phần dư đo lường</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16951729"/>
                      </a:ext>
                    </a:extLst>
                  </a:tr>
                  <a:tr h="310515">
                    <a:tc>
                      <a:txBody>
                        <a:bodyPr/>
                        <a:lstStyle/>
                        <a:p>
                          <a:endParaRPr lang="en-US"/>
                        </a:p>
                      </a:txBody>
                      <a:tcPr marL="68580" marR="68580" marT="0" marB="0">
                        <a:blipFill>
                          <a:blip r:embed="rId4"/>
                          <a:stretch>
                            <a:fillRect t="-317308" r="-333746" b="-250000"/>
                          </a:stretch>
                        </a:blipFill>
                      </a:tcPr>
                    </a:tc>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Chuyển vị của phần dư đo lường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925522582"/>
                      </a:ext>
                    </a:extLst>
                  </a:tr>
                  <a:tr h="640842">
                    <a:tc>
                      <a:txBody>
                        <a:bodyPr/>
                        <a:lstStyle/>
                        <a:p>
                          <a:endParaRPr lang="en-US"/>
                        </a:p>
                      </a:txBody>
                      <a:tcPr marL="68580" marR="68580" marT="0" marB="0">
                        <a:blipFill>
                          <a:blip r:embed="rId4"/>
                          <a:stretch>
                            <a:fillRect t="-206667" r="-333746" b="-23810"/>
                          </a:stretch>
                        </a:blipFill>
                      </a:tcPr>
                    </a:tc>
                    <a:tc>
                      <a:txBody>
                        <a:bodyPr/>
                        <a:lstStyle/>
                        <a:p>
                          <a:endParaRPr lang="en-US"/>
                        </a:p>
                      </a:txBody>
                      <a:tcPr marL="68580" marR="68580" marT="0" marB="0">
                        <a:blipFill>
                          <a:blip r:embed="rId4"/>
                          <a:stretch>
                            <a:fillRect l="-40680" t="-206667" r="-35768" b="-23810"/>
                          </a:stretch>
                        </a:blipFill>
                      </a:tcPr>
                    </a:tc>
                    <a:tc>
                      <a:txBody>
                        <a:bodyPr/>
                        <a:lstStyle/>
                        <a:p>
                          <a:pPr algn="just">
                            <a:lnSpc>
                              <a:spcPct val="110000"/>
                            </a:lnSpc>
                            <a:spcBef>
                              <a:spcPts val="300"/>
                            </a:spcBef>
                          </a:pPr>
                          <a:r>
                            <a:rPr lang="en-US" sz="1300">
                              <a:effectLst/>
                            </a:rPr>
                            <a:t> </a:t>
                          </a:r>
                          <a:endParaRPr lang="en-US" sz="1300">
                            <a:solidFill>
                              <a:srgbClr val="000000"/>
                            </a:solidFill>
                            <a:effectLst/>
                            <a:latin typeface="Times New Roman" panose="02020603050405020304" pitchFamily="18" charset="0"/>
                            <a:ea typeface="Calibri" panose="020F0502020204030204" pitchFamily="34" charset="0"/>
                          </a:endParaRPr>
                        </a:p>
                      </a:txBody>
                      <a:tcPr marL="0" marR="0" marT="0" marB="0" anchor="ctr"/>
                    </a:tc>
                    <a:extLst>
                      <a:ext uri="{0D108BD9-81ED-4DB2-BD59-A6C34878D82A}">
                        <a16:rowId xmlns:a16="http://schemas.microsoft.com/office/drawing/2014/main" val="2801384763"/>
                      </a:ext>
                    </a:extLst>
                  </a:tr>
                </a:tbl>
              </a:graphicData>
            </a:graphic>
          </p:graphicFrame>
        </mc:Fallback>
      </mc:AlternateContent>
    </p:spTree>
    <p:extLst>
      <p:ext uri="{BB962C8B-B14F-4D97-AF65-F5344CB8AC3E}">
        <p14:creationId xmlns:p14="http://schemas.microsoft.com/office/powerpoint/2010/main" val="2823118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18</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6096000" y="2137221"/>
            <a:ext cx="4581401" cy="2754177"/>
            <a:chOff x="3946447" y="2205800"/>
            <a:chExt cx="4581401" cy="2754177"/>
          </a:xfrm>
        </p:grpSpPr>
        <p:sp>
          <p:nvSpPr>
            <p:cNvPr id="7" name="TextBox 6">
              <a:extLst>
                <a:ext uri="{FF2B5EF4-FFF2-40B4-BE49-F238E27FC236}">
                  <a16:creationId xmlns:a16="http://schemas.microsoft.com/office/drawing/2014/main" id="{FC6226D4-37D7-71EF-ECA0-EE49E73EBC96}"/>
                </a:ext>
              </a:extLst>
            </p:cNvPr>
            <p:cNvSpPr txBox="1"/>
            <p:nvPr/>
          </p:nvSpPr>
          <p:spPr>
            <a:xfrm>
              <a:off x="3955847" y="3636538"/>
              <a:ext cx="4572001" cy="1323439"/>
            </a:xfrm>
            <a:prstGeom prst="rect">
              <a:avLst/>
            </a:prstGeom>
            <a:noFill/>
            <a:ln>
              <a:solidFill>
                <a:srgbClr val="C02034"/>
              </a:solidFill>
            </a:ln>
          </p:spPr>
          <p:txBody>
            <a:bodyPr wrap="square">
              <a:spAutoFit/>
            </a:bodyPr>
            <a:lstStyle/>
            <a:p>
              <a:pPr algn="ctr"/>
              <a:r>
                <a:rPr lang="vi-VN" sz="4000" b="1">
                  <a:solidFill>
                    <a:srgbClr val="C02034"/>
                  </a:solidFill>
                  <a:latin typeface="Montserrat ExtraBold" panose="00000900000000000000" pitchFamily="2" charset="0"/>
                </a:rPr>
                <a:t>Thiết kế và triển khai</a:t>
              </a:r>
              <a:endParaRPr lang="en-US" sz="4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E0578-1B11-9692-E910-09E74776F8FF}"/>
                </a:ext>
              </a:extLst>
            </p:cNvPr>
            <p:cNvSpPr txBox="1"/>
            <p:nvPr/>
          </p:nvSpPr>
          <p:spPr>
            <a:xfrm>
              <a:off x="3946447" y="2205800"/>
              <a:ext cx="4572000" cy="1015663"/>
            </a:xfrm>
            <a:prstGeom prst="rect">
              <a:avLst/>
            </a:prstGeom>
            <a:noFill/>
          </p:spPr>
          <p:txBody>
            <a:bodyPr wrap="square">
              <a:spAutoFit/>
            </a:bodyPr>
            <a:lstStyle/>
            <a:p>
              <a:pPr algn="ctr"/>
              <a:r>
                <a:rPr lang="vi-VN" sz="6000">
                  <a:latin typeface="Open Sans SemiBold" panose="020B0706030804020204" pitchFamily="34" charset="0"/>
                  <a:ea typeface="Open Sans SemiBold" panose="020B0706030804020204" pitchFamily="34" charset="0"/>
                  <a:cs typeface="Open Sans SemiBold" panose="020B0706030804020204" pitchFamily="34" charset="0"/>
                </a:rPr>
                <a:t>03</a:t>
              </a:r>
              <a:endParaRPr lang="en-US" sz="6000" b="1">
                <a:solidFill>
                  <a:srgbClr val="E7BB73"/>
                </a:solidFill>
                <a:latin typeface="Montserrat ExtraBold" panose="00000900000000000000" pitchFamily="2" charset="0"/>
              </a:endParaRPr>
            </a:p>
          </p:txBody>
        </p:sp>
      </p:grpSp>
    </p:spTree>
    <p:extLst>
      <p:ext uri="{BB962C8B-B14F-4D97-AF65-F5344CB8AC3E}">
        <p14:creationId xmlns:p14="http://schemas.microsoft.com/office/powerpoint/2010/main" val="4137166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57100" y="1133860"/>
            <a:ext cx="2606090" cy="830997"/>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Thiết kế khối KF: Tổng quan</a:t>
            </a:r>
            <a:endParaRPr lang="en-US" sz="2400" b="1">
              <a:solidFill>
                <a:srgbClr val="C02034"/>
              </a:solidFill>
              <a:latin typeface="Lato" panose="020F0502020204030203" pitchFamily="34" charset="0"/>
            </a:endParaRPr>
          </a:p>
        </p:txBody>
      </p:sp>
      <p:sp>
        <p:nvSpPr>
          <p:cNvPr id="4" name="TextBox 3">
            <a:extLst>
              <a:ext uri="{FF2B5EF4-FFF2-40B4-BE49-F238E27FC236}">
                <a16:creationId xmlns:a16="http://schemas.microsoft.com/office/drawing/2014/main" id="{2FA0207F-E74F-679B-AEFB-25E0307F1D6B}"/>
              </a:ext>
            </a:extLst>
          </p:cNvPr>
          <p:cNvSpPr txBox="1"/>
          <p:nvPr/>
        </p:nvSpPr>
        <p:spPr>
          <a:xfrm>
            <a:off x="621835" y="4854381"/>
            <a:ext cx="6743156" cy="1631216"/>
          </a:xfrm>
          <a:prstGeom prst="rect">
            <a:avLst/>
          </a:prstGeom>
          <a:noFill/>
        </p:spPr>
        <p:txBody>
          <a:bodyPr wrap="square" rtlCol="0">
            <a:spAutoFit/>
          </a:bodyPr>
          <a:lstStyle/>
          <a:p>
            <a:r>
              <a:rPr lang="vi-VN" sz="2000">
                <a:solidFill>
                  <a:srgbClr val="C02034"/>
                </a:solidFill>
                <a:latin typeface="Lato" panose="020F0502020204030203" pitchFamily="34" charset="0"/>
                <a:ea typeface="Lato" panose="020F0502020204030203" pitchFamily="34" charset="0"/>
                <a:cs typeface="Lato" panose="020F0502020204030203" pitchFamily="34" charset="0"/>
              </a:rPr>
              <a:t>                  Đầu vào (là đầu ra của khối WLS)</a:t>
            </a:r>
          </a:p>
          <a:p>
            <a:r>
              <a:rPr lang="vi-VN" sz="2000" b="1">
                <a:latin typeface="Lato" panose="020F0502020204030203" pitchFamily="34" charset="0"/>
                <a:ea typeface="Lato" panose="020F0502020204030203" pitchFamily="34" charset="0"/>
                <a:cs typeface="Lato" panose="020F0502020204030203" pitchFamily="34" charset="0"/>
              </a:rPr>
              <a:t>x_wls</a:t>
            </a:r>
            <a:r>
              <a:rPr lang="vi-VN" sz="2000">
                <a:latin typeface="Lato" panose="020F0502020204030203" pitchFamily="34" charset="0"/>
                <a:ea typeface="Lato" panose="020F0502020204030203" pitchFamily="34" charset="0"/>
                <a:cs typeface="Lato" panose="020F0502020204030203" pitchFamily="34" charset="0"/>
              </a:rPr>
              <a:t>: tọa độ người dùng x,y,z ecef (m) </a:t>
            </a:r>
          </a:p>
          <a:p>
            <a:r>
              <a:rPr lang="vi-VN" sz="2000" b="1">
                <a:latin typeface="Lato" panose="020F0502020204030203" pitchFamily="34" charset="0"/>
                <a:ea typeface="Lato" panose="020F0502020204030203" pitchFamily="34" charset="0"/>
                <a:cs typeface="Lato" panose="020F0502020204030203" pitchFamily="34" charset="0"/>
              </a:rPr>
              <a:t>v_wls: </a:t>
            </a:r>
            <a:r>
              <a:rPr lang="vi-VN" sz="2000">
                <a:latin typeface="Lato" panose="020F0502020204030203" pitchFamily="34" charset="0"/>
                <a:ea typeface="Lato" panose="020F0502020204030203" pitchFamily="34" charset="0"/>
                <a:cs typeface="Lato" panose="020F0502020204030203" pitchFamily="34" charset="0"/>
              </a:rPr>
              <a:t>vận tốc người dùng vx,vy,vz (m)</a:t>
            </a:r>
          </a:p>
          <a:p>
            <a:r>
              <a:rPr lang="vi-VN" sz="2000" b="1">
                <a:latin typeface="Lato" panose="020F0502020204030203" pitchFamily="34" charset="0"/>
                <a:ea typeface="Lato" panose="020F0502020204030203" pitchFamily="34" charset="0"/>
                <a:cs typeface="Lato" panose="020F0502020204030203" pitchFamily="34" charset="0"/>
              </a:rPr>
              <a:t>cov_x: </a:t>
            </a:r>
            <a:r>
              <a:rPr lang="vi-VN" sz="2000">
                <a:latin typeface="Lato" panose="020F0502020204030203" pitchFamily="34" charset="0"/>
                <a:ea typeface="Lato" panose="020F0502020204030203" pitchFamily="34" charset="0"/>
                <a:cs typeface="Lato" panose="020F0502020204030203" pitchFamily="34" charset="0"/>
              </a:rPr>
              <a:t>ma trận hiệp phương sai của tọa độ người dùng</a:t>
            </a:r>
          </a:p>
          <a:p>
            <a:r>
              <a:rPr lang="vi-VN" sz="2000" b="1">
                <a:latin typeface="Lato" panose="020F0502020204030203" pitchFamily="34" charset="0"/>
                <a:ea typeface="Lato" panose="020F0502020204030203" pitchFamily="34" charset="0"/>
                <a:cs typeface="Lato" panose="020F0502020204030203" pitchFamily="34" charset="0"/>
              </a:rPr>
              <a:t>cov_v: </a:t>
            </a:r>
            <a:r>
              <a:rPr lang="vi-VN" sz="2000">
                <a:latin typeface="Lato" panose="020F0502020204030203" pitchFamily="34" charset="0"/>
                <a:ea typeface="Lato" panose="020F0502020204030203" pitchFamily="34" charset="0"/>
                <a:cs typeface="Lato" panose="020F0502020204030203" pitchFamily="34" charset="0"/>
              </a:rPr>
              <a:t>ma trận hiệp phương sai của vận tốc người dùng</a:t>
            </a:r>
          </a:p>
        </p:txBody>
      </p:sp>
      <p:pic>
        <p:nvPicPr>
          <p:cNvPr id="10" name="Picture 9">
            <a:extLst>
              <a:ext uri="{FF2B5EF4-FFF2-40B4-BE49-F238E27FC236}">
                <a16:creationId xmlns:a16="http://schemas.microsoft.com/office/drawing/2014/main" id="{31EC475D-5859-3467-3175-F8763C56F3F5}"/>
              </a:ext>
            </a:extLst>
          </p:cNvPr>
          <p:cNvPicPr>
            <a:picLocks noChangeAspect="1"/>
          </p:cNvPicPr>
          <p:nvPr/>
        </p:nvPicPr>
        <p:blipFill>
          <a:blip r:embed="rId3"/>
          <a:stretch>
            <a:fillRect/>
          </a:stretch>
        </p:blipFill>
        <p:spPr>
          <a:xfrm>
            <a:off x="1833143" y="1827712"/>
            <a:ext cx="8525713" cy="2406030"/>
          </a:xfrm>
          <a:prstGeom prst="rect">
            <a:avLst/>
          </a:prstGeom>
        </p:spPr>
      </p:pic>
      <p:sp>
        <p:nvSpPr>
          <p:cNvPr id="11" name="Rectangle 10">
            <a:extLst>
              <a:ext uri="{FF2B5EF4-FFF2-40B4-BE49-F238E27FC236}">
                <a16:creationId xmlns:a16="http://schemas.microsoft.com/office/drawing/2014/main" id="{0A9C0833-4F27-B896-6C22-493FEBEAF612}"/>
              </a:ext>
            </a:extLst>
          </p:cNvPr>
          <p:cNvSpPr/>
          <p:nvPr/>
        </p:nvSpPr>
        <p:spPr>
          <a:xfrm>
            <a:off x="1833143" y="2028796"/>
            <a:ext cx="216027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61A9489-DDCE-17A4-8EC4-19C1933C7F82}"/>
              </a:ext>
            </a:extLst>
          </p:cNvPr>
          <p:cNvCxnSpPr>
            <a:cxnSpLocks/>
            <a:endCxn id="11" idx="2"/>
          </p:cNvCxnSpPr>
          <p:nvPr/>
        </p:nvCxnSpPr>
        <p:spPr>
          <a:xfrm flipV="1">
            <a:off x="2913278" y="3543480"/>
            <a:ext cx="0" cy="1314406"/>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71840E-49B9-CB00-61AF-24405FAE6861}"/>
              </a:ext>
            </a:extLst>
          </p:cNvPr>
          <p:cNvSpPr txBox="1"/>
          <p:nvPr/>
        </p:nvSpPr>
        <p:spPr>
          <a:xfrm>
            <a:off x="6676469" y="4820428"/>
            <a:ext cx="5622211" cy="747128"/>
          </a:xfrm>
          <a:prstGeom prst="rect">
            <a:avLst/>
          </a:prstGeom>
          <a:noFill/>
        </p:spPr>
        <p:txBody>
          <a:bodyPr wrap="square" rtlCol="0">
            <a:spAutoFit/>
          </a:bodyPr>
          <a:lstStyle/>
          <a:p>
            <a:r>
              <a:rPr lang="vi-VN" sz="2000">
                <a:solidFill>
                  <a:srgbClr val="C02034"/>
                </a:solidFill>
              </a:rPr>
              <a:t>                  		        </a:t>
            </a:r>
            <a:r>
              <a:rPr lang="vi-VN" sz="2000">
                <a:solidFill>
                  <a:srgbClr val="C02034"/>
                </a:solidFill>
                <a:latin typeface="Lato" panose="020F0502020204030203" pitchFamily="34" charset="0"/>
                <a:ea typeface="Lato" panose="020F0502020204030203" pitchFamily="34" charset="0"/>
                <a:cs typeface="Lato" panose="020F0502020204030203" pitchFamily="34" charset="0"/>
              </a:rPr>
              <a:t>Đầu ra </a:t>
            </a:r>
          </a:p>
          <a:p>
            <a:pPr marR="0" lvl="0" algn="just">
              <a:lnSpc>
                <a:spcPct val="110000"/>
              </a:lnSpc>
              <a:spcBef>
                <a:spcPts val="300"/>
              </a:spcBef>
              <a:spcAft>
                <a:spcPts val="0"/>
              </a:spcAft>
            </a:pPr>
            <a:r>
              <a:rPr lang="vi-VN" sz="2000" b="1">
                <a:solidFill>
                  <a:srgbClr val="000000"/>
                </a:solidFill>
                <a:effectLst/>
                <a:latin typeface="Lato" panose="020F0502020204030203" pitchFamily="34" charset="0"/>
                <a:ea typeface="Lato" panose="020F0502020204030203" pitchFamily="34" charset="0"/>
                <a:cs typeface="Lato" panose="020F0502020204030203" pitchFamily="34" charset="0"/>
              </a:rPr>
              <a:t>x_kf: </a:t>
            </a:r>
            <a:r>
              <a:rPr lang="vi-VN" sz="2000">
                <a:solidFill>
                  <a:srgbClr val="000000"/>
                </a:solidFill>
                <a:effectLst/>
                <a:latin typeface="Lato" panose="020F0502020204030203" pitchFamily="34" charset="0"/>
                <a:ea typeface="Lato" panose="020F0502020204030203" pitchFamily="34" charset="0"/>
                <a:cs typeface="Lato" panose="020F0502020204030203" pitchFamily="34" charset="0"/>
              </a:rPr>
              <a:t>tọa độ người dùng đã được ước tính (x,y,z)</a:t>
            </a:r>
            <a:r>
              <a:rPr lang="vi-VN" sz="2000" b="1">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7" name="Straight Arrow Connector 6">
            <a:extLst>
              <a:ext uri="{FF2B5EF4-FFF2-40B4-BE49-F238E27FC236}">
                <a16:creationId xmlns:a16="http://schemas.microsoft.com/office/drawing/2014/main" id="{582A4DC5-56D2-E32D-37B6-194281DF40AF}"/>
              </a:ext>
            </a:extLst>
          </p:cNvPr>
          <p:cNvCxnSpPr>
            <a:cxnSpLocks/>
          </p:cNvCxnSpPr>
          <p:nvPr/>
        </p:nvCxnSpPr>
        <p:spPr>
          <a:xfrm flipV="1">
            <a:off x="9592208" y="3236899"/>
            <a:ext cx="0" cy="1617482"/>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AB332B-7AB0-6C54-C615-ED6E5509020B}"/>
              </a:ext>
            </a:extLst>
          </p:cNvPr>
          <p:cNvSpPr/>
          <p:nvPr/>
        </p:nvSpPr>
        <p:spPr>
          <a:xfrm>
            <a:off x="8512073" y="2749345"/>
            <a:ext cx="2160270" cy="451740"/>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183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6" grpId="0"/>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grpSp>
        <p:nvGrpSpPr>
          <p:cNvPr id="9" name="Group 8">
            <a:extLst>
              <a:ext uri="{FF2B5EF4-FFF2-40B4-BE49-F238E27FC236}">
                <a16:creationId xmlns:a16="http://schemas.microsoft.com/office/drawing/2014/main" id="{67503485-0CC7-9EFE-7FE4-1C741FB49A1C}"/>
              </a:ext>
            </a:extLst>
          </p:cNvPr>
          <p:cNvGrpSpPr/>
          <p:nvPr/>
        </p:nvGrpSpPr>
        <p:grpSpPr>
          <a:xfrm>
            <a:off x="1384023" y="1371601"/>
            <a:ext cx="2226126" cy="4303347"/>
            <a:chOff x="3043" y="1613647"/>
            <a:chExt cx="2226126" cy="3286952"/>
          </a:xfrm>
        </p:grpSpPr>
        <p:cxnSp>
          <p:nvCxnSpPr>
            <p:cNvPr id="6" name="Straight Connector 5">
              <a:extLst>
                <a:ext uri="{FF2B5EF4-FFF2-40B4-BE49-F238E27FC236}">
                  <a16:creationId xmlns:a16="http://schemas.microsoft.com/office/drawing/2014/main" id="{B28ABD43-A0B2-2532-46BB-719D8121474B}"/>
                </a:ext>
              </a:extLst>
            </p:cNvPr>
            <p:cNvCxnSpPr>
              <a:cxnSpLocks/>
            </p:cNvCxnSpPr>
            <p:nvPr/>
          </p:nvCxnSpPr>
          <p:spPr>
            <a:xfrm>
              <a:off x="1116106" y="1613647"/>
              <a:ext cx="0" cy="3286952"/>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66CF700-1546-56A5-C144-8B1FC8CABC7A}"/>
                </a:ext>
              </a:extLst>
            </p:cNvPr>
            <p:cNvSpPr/>
            <p:nvPr/>
          </p:nvSpPr>
          <p:spPr>
            <a:xfrm>
              <a:off x="3043" y="2388998"/>
              <a:ext cx="2226126" cy="15394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b="1">
                  <a:solidFill>
                    <a:srgbClr val="C02034"/>
                  </a:solidFill>
                </a:rPr>
                <a:t>Nội dung</a:t>
              </a:r>
              <a:endParaRPr lang="en-US" sz="3600" b="1">
                <a:solidFill>
                  <a:srgbClr val="C02034"/>
                </a:solidFill>
                <a:latin typeface="Lato" panose="020F0502020204030203" pitchFamily="34" charset="0"/>
              </a:endParaRPr>
            </a:p>
          </p:txBody>
        </p:sp>
      </p:grpSp>
      <p:grpSp>
        <p:nvGrpSpPr>
          <p:cNvPr id="16" name="Group 15">
            <a:extLst>
              <a:ext uri="{FF2B5EF4-FFF2-40B4-BE49-F238E27FC236}">
                <a16:creationId xmlns:a16="http://schemas.microsoft.com/office/drawing/2014/main" id="{49AA295E-8ED0-C015-111B-A845CF1C11C9}"/>
              </a:ext>
            </a:extLst>
          </p:cNvPr>
          <p:cNvGrpSpPr/>
          <p:nvPr/>
        </p:nvGrpSpPr>
        <p:grpSpPr>
          <a:xfrm>
            <a:off x="4623472" y="1472679"/>
            <a:ext cx="4453544" cy="764222"/>
            <a:chOff x="3230658" y="2097741"/>
            <a:chExt cx="4453544" cy="764222"/>
          </a:xfrm>
        </p:grpSpPr>
        <p:sp>
          <p:nvSpPr>
            <p:cNvPr id="10" name="Oval 9">
              <a:extLst>
                <a:ext uri="{FF2B5EF4-FFF2-40B4-BE49-F238E27FC236}">
                  <a16:creationId xmlns:a16="http://schemas.microsoft.com/office/drawing/2014/main" id="{58989A81-DCE3-8FA3-E5BC-2881E904DAC2}"/>
                </a:ext>
              </a:extLst>
            </p:cNvPr>
            <p:cNvSpPr/>
            <p:nvPr/>
          </p:nvSpPr>
          <p:spPr>
            <a:xfrm>
              <a:off x="3230658" y="2097741"/>
              <a:ext cx="764222" cy="764222"/>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t>1</a:t>
              </a:r>
              <a:endParaRPr lang="en-US" sz="3600"/>
            </a:p>
          </p:txBody>
        </p:sp>
        <p:sp>
          <p:nvSpPr>
            <p:cNvPr id="13" name="TextBox 12">
              <a:extLst>
                <a:ext uri="{FF2B5EF4-FFF2-40B4-BE49-F238E27FC236}">
                  <a16:creationId xmlns:a16="http://schemas.microsoft.com/office/drawing/2014/main" id="{CC106F1A-0858-E599-9EF7-2A98F2225F36}"/>
                </a:ext>
              </a:extLst>
            </p:cNvPr>
            <p:cNvSpPr txBox="1"/>
            <p:nvPr/>
          </p:nvSpPr>
          <p:spPr>
            <a:xfrm>
              <a:off x="4070712" y="2215632"/>
              <a:ext cx="3613490"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Tổng quan đề tài</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grpSp>
        <p:nvGrpSpPr>
          <p:cNvPr id="21" name="Group 20">
            <a:extLst>
              <a:ext uri="{FF2B5EF4-FFF2-40B4-BE49-F238E27FC236}">
                <a16:creationId xmlns:a16="http://schemas.microsoft.com/office/drawing/2014/main" id="{0C440B76-1B65-C380-6B66-EC83564B6715}"/>
              </a:ext>
            </a:extLst>
          </p:cNvPr>
          <p:cNvGrpSpPr/>
          <p:nvPr/>
        </p:nvGrpSpPr>
        <p:grpSpPr>
          <a:xfrm>
            <a:off x="4623472" y="3738986"/>
            <a:ext cx="5341608" cy="764223"/>
            <a:chOff x="3230657" y="2097740"/>
            <a:chExt cx="5341608" cy="764223"/>
          </a:xfrm>
        </p:grpSpPr>
        <p:sp>
          <p:nvSpPr>
            <p:cNvPr id="22" name="Oval 21">
              <a:extLst>
                <a:ext uri="{FF2B5EF4-FFF2-40B4-BE49-F238E27FC236}">
                  <a16:creationId xmlns:a16="http://schemas.microsoft.com/office/drawing/2014/main" id="{B5E17F2A-9D13-7B1C-B682-07356FBD1579}"/>
                </a:ext>
              </a:extLst>
            </p:cNvPr>
            <p:cNvSpPr/>
            <p:nvPr/>
          </p:nvSpPr>
          <p:spPr>
            <a:xfrm>
              <a:off x="3230657" y="2097740"/>
              <a:ext cx="764219" cy="764219"/>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t>3</a:t>
              </a:r>
              <a:endParaRPr lang="en-US" sz="3600"/>
            </a:p>
          </p:txBody>
        </p:sp>
        <p:sp>
          <p:nvSpPr>
            <p:cNvPr id="23" name="TextBox 22">
              <a:extLst>
                <a:ext uri="{FF2B5EF4-FFF2-40B4-BE49-F238E27FC236}">
                  <a16:creationId xmlns:a16="http://schemas.microsoft.com/office/drawing/2014/main" id="{C1641CEE-8CFE-77DE-780F-A8FC030B970F}"/>
                </a:ext>
              </a:extLst>
            </p:cNvPr>
            <p:cNvSpPr txBox="1"/>
            <p:nvPr/>
          </p:nvSpPr>
          <p:spPr>
            <a:xfrm>
              <a:off x="4070712" y="2215632"/>
              <a:ext cx="4501553"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Thiết kế và triển khai</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grpSp>
        <p:nvGrpSpPr>
          <p:cNvPr id="24" name="Group 23">
            <a:extLst>
              <a:ext uri="{FF2B5EF4-FFF2-40B4-BE49-F238E27FC236}">
                <a16:creationId xmlns:a16="http://schemas.microsoft.com/office/drawing/2014/main" id="{914681A0-5265-3A49-606E-A7E335366227}"/>
              </a:ext>
            </a:extLst>
          </p:cNvPr>
          <p:cNvGrpSpPr/>
          <p:nvPr/>
        </p:nvGrpSpPr>
        <p:grpSpPr>
          <a:xfrm>
            <a:off x="4623472" y="2602696"/>
            <a:ext cx="4160194" cy="764222"/>
            <a:chOff x="3230658" y="2097741"/>
            <a:chExt cx="4160194" cy="764222"/>
          </a:xfrm>
        </p:grpSpPr>
        <p:sp>
          <p:nvSpPr>
            <p:cNvPr id="25" name="Oval 24">
              <a:extLst>
                <a:ext uri="{FF2B5EF4-FFF2-40B4-BE49-F238E27FC236}">
                  <a16:creationId xmlns:a16="http://schemas.microsoft.com/office/drawing/2014/main" id="{44B0776F-660E-14D5-03E4-AE19CFC4CBD0}"/>
                </a:ext>
              </a:extLst>
            </p:cNvPr>
            <p:cNvSpPr/>
            <p:nvPr/>
          </p:nvSpPr>
          <p:spPr>
            <a:xfrm>
              <a:off x="3230658" y="2097741"/>
              <a:ext cx="764222" cy="764222"/>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latin typeface="Lato" panose="020F0502020204030203" pitchFamily="34" charset="0"/>
                  <a:ea typeface="Lato" panose="020F0502020204030203" pitchFamily="34" charset="0"/>
                  <a:cs typeface="Lato" panose="020F0502020204030203" pitchFamily="34" charset="0"/>
                </a:rPr>
                <a:t>2</a:t>
              </a:r>
              <a:endParaRPr lang="en-US" sz="3600">
                <a:latin typeface="Lato" panose="020F0502020204030203" pitchFamily="34" charset="0"/>
                <a:ea typeface="Lato" panose="020F0502020204030203" pitchFamily="34" charset="0"/>
                <a:cs typeface="Lato" panose="020F0502020204030203" pitchFamily="34" charset="0"/>
              </a:endParaRPr>
            </a:p>
          </p:txBody>
        </p:sp>
        <p:sp>
          <p:nvSpPr>
            <p:cNvPr id="26" name="TextBox 25">
              <a:extLst>
                <a:ext uri="{FF2B5EF4-FFF2-40B4-BE49-F238E27FC236}">
                  <a16:creationId xmlns:a16="http://schemas.microsoft.com/office/drawing/2014/main" id="{DE1EDF60-1B26-DFA7-A774-8BE2179B2041}"/>
                </a:ext>
              </a:extLst>
            </p:cNvPr>
            <p:cNvSpPr txBox="1"/>
            <p:nvPr/>
          </p:nvSpPr>
          <p:spPr>
            <a:xfrm>
              <a:off x="4070712" y="2215632"/>
              <a:ext cx="3320140"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Cơ sở lý thuyết</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grpSp>
        <p:nvGrpSpPr>
          <p:cNvPr id="27" name="Group 26">
            <a:extLst>
              <a:ext uri="{FF2B5EF4-FFF2-40B4-BE49-F238E27FC236}">
                <a16:creationId xmlns:a16="http://schemas.microsoft.com/office/drawing/2014/main" id="{082ADBE2-27C9-271D-BCC7-2FE30FBEFC09}"/>
              </a:ext>
            </a:extLst>
          </p:cNvPr>
          <p:cNvGrpSpPr/>
          <p:nvPr/>
        </p:nvGrpSpPr>
        <p:grpSpPr>
          <a:xfrm>
            <a:off x="4623473" y="4830723"/>
            <a:ext cx="5761595" cy="764223"/>
            <a:chOff x="3230657" y="2097740"/>
            <a:chExt cx="5761595" cy="764223"/>
          </a:xfrm>
        </p:grpSpPr>
        <p:sp>
          <p:nvSpPr>
            <p:cNvPr id="28" name="Oval 27">
              <a:extLst>
                <a:ext uri="{FF2B5EF4-FFF2-40B4-BE49-F238E27FC236}">
                  <a16:creationId xmlns:a16="http://schemas.microsoft.com/office/drawing/2014/main" id="{368536E0-C12B-4708-50DE-8182B16C9143}"/>
                </a:ext>
              </a:extLst>
            </p:cNvPr>
            <p:cNvSpPr/>
            <p:nvPr/>
          </p:nvSpPr>
          <p:spPr>
            <a:xfrm>
              <a:off x="3230657" y="2097740"/>
              <a:ext cx="764215" cy="764215"/>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t>4</a:t>
              </a:r>
              <a:endParaRPr lang="en-US" sz="3600"/>
            </a:p>
          </p:txBody>
        </p:sp>
        <p:sp>
          <p:nvSpPr>
            <p:cNvPr id="29" name="TextBox 28">
              <a:extLst>
                <a:ext uri="{FF2B5EF4-FFF2-40B4-BE49-F238E27FC236}">
                  <a16:creationId xmlns:a16="http://schemas.microsoft.com/office/drawing/2014/main" id="{98DFEC0A-7839-0412-8B8A-F27804CB8766}"/>
                </a:ext>
              </a:extLst>
            </p:cNvPr>
            <p:cNvSpPr txBox="1"/>
            <p:nvPr/>
          </p:nvSpPr>
          <p:spPr>
            <a:xfrm>
              <a:off x="4070712" y="2215632"/>
              <a:ext cx="4921540"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Triển khai thực nghiệm</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4746441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20</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0010" y="1117472"/>
            <a:ext cx="2868930" cy="830997"/>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Thiết kế khối KF: Chi tiết</a:t>
            </a:r>
            <a:endParaRPr lang="en-US" sz="2400" b="1">
              <a:solidFill>
                <a:srgbClr val="C02034"/>
              </a:solidFill>
              <a:latin typeface="Lato" panose="020F0502020204030203" pitchFamily="34" charset="0"/>
            </a:endParaRPr>
          </a:p>
        </p:txBody>
      </p:sp>
      <p:pic>
        <p:nvPicPr>
          <p:cNvPr id="4" name="Picture 3" descr="A diagram of a flowchart&#10;&#10;Description automatically generated">
            <a:extLst>
              <a:ext uri="{FF2B5EF4-FFF2-40B4-BE49-F238E27FC236}">
                <a16:creationId xmlns:a16="http://schemas.microsoft.com/office/drawing/2014/main" id="{58459470-4157-A858-97CC-8B5878CE7C29}"/>
              </a:ext>
            </a:extLst>
          </p:cNvPr>
          <p:cNvPicPr>
            <a:picLocks noChangeAspect="1"/>
          </p:cNvPicPr>
          <p:nvPr/>
        </p:nvPicPr>
        <p:blipFill rotWithShape="1">
          <a:blip r:embed="rId2"/>
          <a:srcRect t="3296" b="1944"/>
          <a:stretch/>
        </p:blipFill>
        <p:spPr>
          <a:xfrm>
            <a:off x="2815940" y="1119132"/>
            <a:ext cx="2219907" cy="5270237"/>
          </a:xfrm>
          <a:prstGeom prst="rect">
            <a:avLst/>
          </a:prstGeom>
        </p:spPr>
      </p:pic>
      <p:cxnSp>
        <p:nvCxnSpPr>
          <p:cNvPr id="12" name="Straight Arrow Connector 11">
            <a:extLst>
              <a:ext uri="{FF2B5EF4-FFF2-40B4-BE49-F238E27FC236}">
                <a16:creationId xmlns:a16="http://schemas.microsoft.com/office/drawing/2014/main" id="{3C615588-AADD-858E-0C87-1021AC7B2A72}"/>
              </a:ext>
            </a:extLst>
          </p:cNvPr>
          <p:cNvCxnSpPr>
            <a:cxnSpLocks/>
            <a:stCxn id="10" idx="1"/>
          </p:cNvCxnSpPr>
          <p:nvPr/>
        </p:nvCxnSpPr>
        <p:spPr>
          <a:xfrm flipH="1">
            <a:off x="4240530" y="3082565"/>
            <a:ext cx="2593634" cy="31160"/>
          </a:xfrm>
          <a:prstGeom prst="straightConnector1">
            <a:avLst/>
          </a:prstGeom>
          <a:ln w="19050">
            <a:solidFill>
              <a:srgbClr val="C02034"/>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DAF55432-52E7-BE24-5C8A-B69EC1208252}"/>
              </a:ext>
            </a:extLst>
          </p:cNvPr>
          <p:cNvGrpSpPr/>
          <p:nvPr/>
        </p:nvGrpSpPr>
        <p:grpSpPr>
          <a:xfrm>
            <a:off x="5280660" y="2410879"/>
            <a:ext cx="6103620" cy="1343371"/>
            <a:chOff x="5189220" y="1948469"/>
            <a:chExt cx="6103620" cy="1343371"/>
          </a:xfrm>
        </p:grpSpPr>
        <p:sp>
          <p:nvSpPr>
            <p:cNvPr id="10" name="Rectangle 9">
              <a:extLst>
                <a:ext uri="{FF2B5EF4-FFF2-40B4-BE49-F238E27FC236}">
                  <a16:creationId xmlns:a16="http://schemas.microsoft.com/office/drawing/2014/main" id="{5348378E-617A-815A-D89D-83F192E2A60D}"/>
                </a:ext>
              </a:extLst>
            </p:cNvPr>
            <p:cNvSpPr/>
            <p:nvPr/>
          </p:nvSpPr>
          <p:spPr>
            <a:xfrm>
              <a:off x="6742724" y="1948469"/>
              <a:ext cx="3132796" cy="1343371"/>
            </a:xfrm>
            <a:prstGeom prst="rect">
              <a:avLst/>
            </a:prstGeom>
            <a:noFill/>
            <a:ln w="28575">
              <a:solidFill>
                <a:srgbClr val="C020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269675A-F143-AA78-283C-8924AEE2BF49}"/>
                    </a:ext>
                  </a:extLst>
                </p:cNvPr>
                <p:cNvSpPr txBox="1"/>
                <p:nvPr/>
              </p:nvSpPr>
              <p:spPr>
                <a:xfrm>
                  <a:off x="5189220" y="2159655"/>
                  <a:ext cx="6103620"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836967"/>
                                </a:solidFill>
                                <a:latin typeface="Cambria Math" panose="02040503050406030204" pitchFamily="18" charset="0"/>
                              </a:rPr>
                            </m:ctrlPr>
                          </m:sSubPr>
                          <m:e>
                            <m:acc>
                              <m:accPr>
                                <m:chr m:val="̂"/>
                                <m:ctrlPr>
                                  <a:rPr lang="en-US" sz="1800" b="1" i="1">
                                    <a:solidFill>
                                      <a:srgbClr val="836967"/>
                                    </a:solidFill>
                                    <a:latin typeface="Cambria Math" panose="02040503050406030204" pitchFamily="18" charset="0"/>
                                  </a:rPr>
                                </m:ctrlPr>
                              </m:accPr>
                              <m:e>
                                <m:r>
                                  <a:rPr lang="en-US" sz="1800" b="1" i="1">
                                    <a:latin typeface="Cambria Math" panose="02040503050406030204" pitchFamily="18" charset="0"/>
                                  </a:rPr>
                                  <m:t>𝒙</m:t>
                                </m:r>
                              </m:e>
                            </m:acc>
                          </m:e>
                          <m:sub>
                            <m:r>
                              <a:rPr lang="en-US" sz="1800" b="0" i="1">
                                <a:latin typeface="Cambria Math" panose="02040503050406030204" pitchFamily="18" charset="0"/>
                              </a:rPr>
                              <m:t>𝑛</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r>
                          <a:rPr lang="en-US" sz="1800" b="0" i="0">
                            <a:latin typeface="Cambria Math" panose="02040503050406030204" pitchFamily="18" charset="0"/>
                          </a:rPr>
                          <m:t>=</m:t>
                        </m:r>
                        <m:r>
                          <a:rPr lang="en-US" sz="1800" b="1" i="1">
                            <a:latin typeface="Cambria Math" panose="02040503050406030204" pitchFamily="18" charset="0"/>
                          </a:rPr>
                          <m:t>𝑭</m:t>
                        </m:r>
                        <m:sSub>
                          <m:sSubPr>
                            <m:ctrlPr>
                              <a:rPr lang="en-US" sz="1800" b="1" i="1">
                                <a:solidFill>
                                  <a:srgbClr val="836967"/>
                                </a:solidFill>
                                <a:latin typeface="Cambria Math" panose="02040503050406030204" pitchFamily="18" charset="0"/>
                              </a:rPr>
                            </m:ctrlPr>
                          </m:sSubPr>
                          <m:e>
                            <m:acc>
                              <m:accPr>
                                <m:chr m:val="̂"/>
                                <m:ctrlPr>
                                  <a:rPr lang="en-US" sz="1800" b="1" i="1">
                                    <a:solidFill>
                                      <a:srgbClr val="836967"/>
                                    </a:solidFill>
                                    <a:latin typeface="Cambria Math" panose="02040503050406030204" pitchFamily="18" charset="0"/>
                                  </a:rPr>
                                </m:ctrlPr>
                              </m:accPr>
                              <m:e>
                                <m:r>
                                  <a:rPr lang="en-US" sz="1800" b="1" i="1">
                                    <a:latin typeface="Cambria Math" panose="02040503050406030204" pitchFamily="18" charset="0"/>
                                  </a:rPr>
                                  <m:t>𝒙</m:t>
                                </m:r>
                              </m:e>
                            </m:acc>
                          </m:e>
                          <m:sub>
                            <m:r>
                              <a:rPr lang="en-US" sz="1800" b="0" i="1">
                                <a:latin typeface="Cambria Math" panose="02040503050406030204" pitchFamily="18" charset="0"/>
                              </a:rPr>
                              <m:t>𝑛</m:t>
                            </m:r>
                            <m:r>
                              <a:rPr lang="en-US" sz="1800" b="0" i="0">
                                <a:latin typeface="Cambria Math" panose="02040503050406030204" pitchFamily="18" charset="0"/>
                              </a:rPr>
                              <m:t>−1</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r>
                          <a:rPr lang="en-US" sz="1800" b="0" i="0">
                            <a:latin typeface="Cambria Math" panose="02040503050406030204" pitchFamily="18" charset="0"/>
                          </a:rPr>
                          <m:t>+</m:t>
                        </m:r>
                        <m:r>
                          <a:rPr lang="en-US" sz="1800" b="1" i="1">
                            <a:latin typeface="Cambria Math" panose="02040503050406030204" pitchFamily="18" charset="0"/>
                          </a:rPr>
                          <m:t>𝑮</m:t>
                        </m:r>
                        <m:sSub>
                          <m:sSubPr>
                            <m:ctrlPr>
                              <a:rPr lang="en-US" sz="1800" b="1" i="1">
                                <a:solidFill>
                                  <a:srgbClr val="836967"/>
                                </a:solidFill>
                                <a:latin typeface="Cambria Math" panose="02040503050406030204" pitchFamily="18" charset="0"/>
                              </a:rPr>
                            </m:ctrlPr>
                          </m:sSubPr>
                          <m:e>
                            <m:r>
                              <a:rPr lang="en-US" sz="1800" b="1" i="1">
                                <a:latin typeface="Cambria Math" panose="02040503050406030204" pitchFamily="18" charset="0"/>
                              </a:rPr>
                              <m:t>𝒖</m:t>
                            </m:r>
                          </m:e>
                          <m:sub>
                            <m:r>
                              <a:rPr lang="en-US" sz="1800" b="0" i="1">
                                <a:latin typeface="Cambria Math" panose="02040503050406030204" pitchFamily="18" charset="0"/>
                              </a:rPr>
                              <m:t>𝑛</m:t>
                            </m:r>
                          </m:sub>
                        </m:sSub>
                      </m:oMath>
                    </m:oMathPara>
                  </a14:m>
                  <a:endParaRPr lang="en-US" sz="1800"/>
                </a:p>
              </p:txBody>
            </p:sp>
          </mc:Choice>
          <mc:Fallback xmlns="">
            <p:sp>
              <p:nvSpPr>
                <p:cNvPr id="13" name="TextBox 12">
                  <a:extLst>
                    <a:ext uri="{FF2B5EF4-FFF2-40B4-BE49-F238E27FC236}">
                      <a16:creationId xmlns:a16="http://schemas.microsoft.com/office/drawing/2014/main" id="{D269675A-F143-AA78-283C-8924AEE2BF49}"/>
                    </a:ext>
                  </a:extLst>
                </p:cNvPr>
                <p:cNvSpPr txBox="1">
                  <a:spLocks noRot="1" noChangeAspect="1" noMove="1" noResize="1" noEditPoints="1" noAdjustHandles="1" noChangeArrowheads="1" noChangeShapeType="1" noTextEdit="1"/>
                </p:cNvSpPr>
                <p:nvPr/>
              </p:nvSpPr>
              <p:spPr>
                <a:xfrm>
                  <a:off x="5189220" y="2159655"/>
                  <a:ext cx="6103620" cy="388889"/>
                </a:xfrm>
                <a:prstGeom prst="rect">
                  <a:avLst/>
                </a:prstGeom>
                <a:blipFill>
                  <a:blip r:embed="rId3"/>
                  <a:stretch>
                    <a:fillRect t="-46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C12D03C1-D9C5-0CE7-B152-0FA9D58EBDEC}"/>
                    </a:ext>
                  </a:extLst>
                </p:cNvPr>
                <p:cNvSpPr txBox="1"/>
                <p:nvPr/>
              </p:nvSpPr>
              <p:spPr>
                <a:xfrm>
                  <a:off x="5189220" y="2651315"/>
                  <a:ext cx="6103620"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a:latin typeface="Cambria Math" panose="02040503050406030204" pitchFamily="18" charset="0"/>
                              </a:rPr>
                              <m:t>𝑷</m:t>
                            </m:r>
                          </m:e>
                          <m:sub>
                            <m:r>
                              <a:rPr lang="en-US" sz="1800" b="0" i="1">
                                <a:latin typeface="Cambria Math" panose="02040503050406030204" pitchFamily="18" charset="0"/>
                              </a:rPr>
                              <m:t>𝑛</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r>
                          <a:rPr lang="en-US" sz="1800" b="0" i="0">
                            <a:latin typeface="Cambria Math" panose="02040503050406030204" pitchFamily="18" charset="0"/>
                          </a:rPr>
                          <m:t>=</m:t>
                        </m:r>
                        <m:r>
                          <a:rPr lang="en-US" sz="1800" b="1" i="1">
                            <a:latin typeface="Cambria Math" panose="02040503050406030204" pitchFamily="18" charset="0"/>
                          </a:rPr>
                          <m:t>𝑭</m:t>
                        </m:r>
                        <m:sSub>
                          <m:sSubPr>
                            <m:ctrlPr>
                              <a:rPr lang="en-US" sz="1800" b="1" i="1">
                                <a:solidFill>
                                  <a:srgbClr val="836967"/>
                                </a:solidFill>
                                <a:latin typeface="Cambria Math" panose="02040503050406030204" pitchFamily="18" charset="0"/>
                              </a:rPr>
                            </m:ctrlPr>
                          </m:sSubPr>
                          <m:e>
                            <m:r>
                              <a:rPr lang="en-US" sz="1800" b="1" i="1">
                                <a:latin typeface="Cambria Math" panose="02040503050406030204" pitchFamily="18" charset="0"/>
                              </a:rPr>
                              <m:t>𝑷</m:t>
                            </m:r>
                          </m:e>
                          <m:sub>
                            <m:r>
                              <a:rPr lang="en-US" sz="1800" b="0" i="1">
                                <a:latin typeface="Cambria Math" panose="02040503050406030204" pitchFamily="18" charset="0"/>
                              </a:rPr>
                              <m:t>𝑛</m:t>
                            </m:r>
                            <m:r>
                              <a:rPr lang="en-US" sz="1800" b="0" i="0">
                                <a:latin typeface="Cambria Math" panose="02040503050406030204" pitchFamily="18" charset="0"/>
                              </a:rPr>
                              <m:t>−1 </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sSup>
                          <m:sSupPr>
                            <m:ctrlPr>
                              <a:rPr lang="en-US" sz="1800" b="1" i="1">
                                <a:solidFill>
                                  <a:srgbClr val="836967"/>
                                </a:solidFill>
                                <a:latin typeface="Cambria Math" panose="02040503050406030204" pitchFamily="18" charset="0"/>
                              </a:rPr>
                            </m:ctrlPr>
                          </m:sSupPr>
                          <m:e>
                            <m:r>
                              <a:rPr lang="en-US" sz="1800" b="1" i="1">
                                <a:latin typeface="Cambria Math" panose="02040503050406030204" pitchFamily="18" charset="0"/>
                              </a:rPr>
                              <m:t>𝑭</m:t>
                            </m:r>
                          </m:e>
                          <m:sup>
                            <m:r>
                              <a:rPr lang="en-US" sz="1800" b="0" i="1">
                                <a:latin typeface="Cambria Math" panose="02040503050406030204" pitchFamily="18" charset="0"/>
                              </a:rPr>
                              <m:t>𝑇</m:t>
                            </m:r>
                          </m:sup>
                        </m:sSup>
                        <m:r>
                          <a:rPr lang="en-US" sz="1800" b="0" i="0">
                            <a:latin typeface="Cambria Math" panose="02040503050406030204" pitchFamily="18" charset="0"/>
                          </a:rPr>
                          <m:t>+</m:t>
                        </m:r>
                        <m:r>
                          <a:rPr lang="en-US" sz="1800" b="1" i="1">
                            <a:latin typeface="Cambria Math" panose="02040503050406030204" pitchFamily="18" charset="0"/>
                          </a:rPr>
                          <m:t>𝑸</m:t>
                        </m:r>
                      </m:oMath>
                    </m:oMathPara>
                  </a14:m>
                  <a:endParaRPr lang="en-US" sz="1800"/>
                </a:p>
              </p:txBody>
            </p:sp>
          </mc:Choice>
          <mc:Fallback xmlns="">
            <p:sp>
              <p:nvSpPr>
                <p:cNvPr id="16" name="TextBox 15">
                  <a:extLst>
                    <a:ext uri="{FF2B5EF4-FFF2-40B4-BE49-F238E27FC236}">
                      <a16:creationId xmlns:a16="http://schemas.microsoft.com/office/drawing/2014/main" id="{C12D03C1-D9C5-0CE7-B152-0FA9D58EBDEC}"/>
                    </a:ext>
                  </a:extLst>
                </p:cNvPr>
                <p:cNvSpPr txBox="1">
                  <a:spLocks noRot="1" noChangeAspect="1" noMove="1" noResize="1" noEditPoints="1" noAdjustHandles="1" noChangeArrowheads="1" noChangeShapeType="1" noTextEdit="1"/>
                </p:cNvSpPr>
                <p:nvPr/>
              </p:nvSpPr>
              <p:spPr>
                <a:xfrm>
                  <a:off x="5189220" y="2651315"/>
                  <a:ext cx="6103620" cy="394532"/>
                </a:xfrm>
                <a:prstGeom prst="rect">
                  <a:avLst/>
                </a:prstGeom>
                <a:blipFill>
                  <a:blip r:embed="rId4"/>
                  <a:stretch>
                    <a:fillRect b="-4615"/>
                  </a:stretch>
                </a:blipFill>
              </p:spPr>
              <p:txBody>
                <a:bodyPr/>
                <a:lstStyle/>
                <a:p>
                  <a:r>
                    <a:rPr lang="en-US">
                      <a:noFill/>
                    </a:rPr>
                    <a:t> </a:t>
                  </a:r>
                </a:p>
              </p:txBody>
            </p:sp>
          </mc:Fallback>
        </mc:AlternateContent>
      </p:grpSp>
    </p:spTree>
    <p:extLst>
      <p:ext uri="{BB962C8B-B14F-4D97-AF65-F5344CB8AC3E}">
        <p14:creationId xmlns:p14="http://schemas.microsoft.com/office/powerpoint/2010/main" val="1923517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21</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0010" y="1117472"/>
            <a:ext cx="2868930" cy="830997"/>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Thiết kế khối KF: Chi tiết</a:t>
            </a:r>
            <a:endParaRPr lang="en-US" sz="2400" b="1">
              <a:solidFill>
                <a:srgbClr val="C02034"/>
              </a:solidFill>
              <a:latin typeface="Lato" panose="020F0502020204030203" pitchFamily="34" charset="0"/>
            </a:endParaRPr>
          </a:p>
        </p:txBody>
      </p:sp>
      <p:pic>
        <p:nvPicPr>
          <p:cNvPr id="4" name="Picture 3" descr="A diagram of a flowchart&#10;&#10;Description automatically generated">
            <a:extLst>
              <a:ext uri="{FF2B5EF4-FFF2-40B4-BE49-F238E27FC236}">
                <a16:creationId xmlns:a16="http://schemas.microsoft.com/office/drawing/2014/main" id="{58459470-4157-A858-97CC-8B5878CE7C29}"/>
              </a:ext>
            </a:extLst>
          </p:cNvPr>
          <p:cNvPicPr>
            <a:picLocks noChangeAspect="1"/>
          </p:cNvPicPr>
          <p:nvPr/>
        </p:nvPicPr>
        <p:blipFill rotWithShape="1">
          <a:blip r:embed="rId2"/>
          <a:srcRect t="3296" b="1944"/>
          <a:stretch/>
        </p:blipFill>
        <p:spPr>
          <a:xfrm>
            <a:off x="2815940" y="1119132"/>
            <a:ext cx="2219907" cy="5270237"/>
          </a:xfrm>
          <a:prstGeom prst="rect">
            <a:avLst/>
          </a:prstGeom>
        </p:spPr>
      </p:pic>
      <p:cxnSp>
        <p:nvCxnSpPr>
          <p:cNvPr id="12" name="Straight Arrow Connector 11">
            <a:extLst>
              <a:ext uri="{FF2B5EF4-FFF2-40B4-BE49-F238E27FC236}">
                <a16:creationId xmlns:a16="http://schemas.microsoft.com/office/drawing/2014/main" id="{3C615588-AADD-858E-0C87-1021AC7B2A72}"/>
              </a:ext>
            </a:extLst>
          </p:cNvPr>
          <p:cNvCxnSpPr>
            <a:cxnSpLocks/>
            <a:stCxn id="10" idx="1"/>
          </p:cNvCxnSpPr>
          <p:nvPr/>
        </p:nvCxnSpPr>
        <p:spPr>
          <a:xfrm flipH="1">
            <a:off x="4299249" y="3916955"/>
            <a:ext cx="2593634" cy="31160"/>
          </a:xfrm>
          <a:prstGeom prst="straightConnector1">
            <a:avLst/>
          </a:prstGeom>
          <a:ln w="19050">
            <a:solidFill>
              <a:srgbClr val="C02034"/>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2778B1BE-C5EC-37DB-DF3A-7C27AED6C64A}"/>
              </a:ext>
            </a:extLst>
          </p:cNvPr>
          <p:cNvGrpSpPr/>
          <p:nvPr/>
        </p:nvGrpSpPr>
        <p:grpSpPr>
          <a:xfrm>
            <a:off x="5339379" y="3245269"/>
            <a:ext cx="6628912" cy="1343371"/>
            <a:chOff x="5280660" y="2410879"/>
            <a:chExt cx="6628912" cy="1343371"/>
          </a:xfrm>
        </p:grpSpPr>
        <p:grpSp>
          <p:nvGrpSpPr>
            <p:cNvPr id="19" name="Group 18">
              <a:extLst>
                <a:ext uri="{FF2B5EF4-FFF2-40B4-BE49-F238E27FC236}">
                  <a16:creationId xmlns:a16="http://schemas.microsoft.com/office/drawing/2014/main" id="{DAF55432-52E7-BE24-5C8A-B69EC1208252}"/>
                </a:ext>
              </a:extLst>
            </p:cNvPr>
            <p:cNvGrpSpPr/>
            <p:nvPr/>
          </p:nvGrpSpPr>
          <p:grpSpPr>
            <a:xfrm>
              <a:off x="5280660" y="2410879"/>
              <a:ext cx="6103620" cy="1343371"/>
              <a:chOff x="5189220" y="1948469"/>
              <a:chExt cx="6103620" cy="1343371"/>
            </a:xfrm>
          </p:grpSpPr>
          <p:sp>
            <p:nvSpPr>
              <p:cNvPr id="10" name="Rectangle 9">
                <a:extLst>
                  <a:ext uri="{FF2B5EF4-FFF2-40B4-BE49-F238E27FC236}">
                    <a16:creationId xmlns:a16="http://schemas.microsoft.com/office/drawing/2014/main" id="{5348378E-617A-815A-D89D-83F192E2A60D}"/>
                  </a:ext>
                </a:extLst>
              </p:cNvPr>
              <p:cNvSpPr/>
              <p:nvPr/>
            </p:nvSpPr>
            <p:spPr>
              <a:xfrm>
                <a:off x="6742724" y="1948469"/>
                <a:ext cx="4047196" cy="1343371"/>
              </a:xfrm>
              <a:prstGeom prst="rect">
                <a:avLst/>
              </a:prstGeom>
              <a:noFill/>
              <a:ln w="28575">
                <a:solidFill>
                  <a:srgbClr val="C020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269675A-F143-AA78-283C-8924AEE2BF49}"/>
                  </a:ext>
                </a:extLst>
              </p:cNvPr>
              <p:cNvSpPr txBox="1"/>
              <p:nvPr/>
            </p:nvSpPr>
            <p:spPr>
              <a:xfrm>
                <a:off x="5189220" y="2159655"/>
                <a:ext cx="6103620" cy="369332"/>
              </a:xfrm>
              <a:prstGeom prst="rect">
                <a:avLst/>
              </a:prstGeom>
              <a:noFill/>
            </p:spPr>
            <p:txBody>
              <a:bodyPr wrap="square">
                <a:spAutoFit/>
              </a:bodyPr>
              <a:lstStyle/>
              <a:p>
                <a:endParaRPr lang="en-US" sz="1800"/>
              </a:p>
            </p:txBody>
          </p:sp>
          <p:sp>
            <p:nvSpPr>
              <p:cNvPr id="16" name="TextBox 15">
                <a:extLst>
                  <a:ext uri="{FF2B5EF4-FFF2-40B4-BE49-F238E27FC236}">
                    <a16:creationId xmlns:a16="http://schemas.microsoft.com/office/drawing/2014/main" id="{C12D03C1-D9C5-0CE7-B152-0FA9D58EBDEC}"/>
                  </a:ext>
                </a:extLst>
              </p:cNvPr>
              <p:cNvSpPr txBox="1"/>
              <p:nvPr/>
            </p:nvSpPr>
            <p:spPr>
              <a:xfrm>
                <a:off x="5189220" y="2651315"/>
                <a:ext cx="6103620" cy="369332"/>
              </a:xfrm>
              <a:prstGeom prst="rect">
                <a:avLst/>
              </a:prstGeom>
              <a:noFill/>
            </p:spPr>
            <p:txBody>
              <a:bodyPr wrap="square">
                <a:spAutoFit/>
              </a:bodyPr>
              <a:lstStyle/>
              <a:p>
                <a:endParaRPr lang="en-US" sz="1800"/>
              </a:p>
            </p:txBody>
          </p: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D715C6-8DBE-194F-5A4A-593F684ABD30}"/>
                    </a:ext>
                  </a:extLst>
                </p:cNvPr>
                <p:cNvSpPr txBox="1"/>
                <p:nvPr/>
              </p:nvSpPr>
              <p:spPr>
                <a:xfrm>
                  <a:off x="5805952" y="2838688"/>
                  <a:ext cx="6103620" cy="4277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𝑑</m:t>
                            </m:r>
                          </m:e>
                          <m:sub>
                            <m:r>
                              <a:rPr lang="en-US" sz="1800" i="1">
                                <a:solidFill>
                                  <a:schemeClr val="tx1"/>
                                </a:solidFill>
                                <a:latin typeface="Cambria Math" panose="02040503050406030204" pitchFamily="18" charset="0"/>
                              </a:rPr>
                              <m:t>𝑛</m:t>
                            </m:r>
                          </m:sub>
                        </m:sSub>
                        <m:r>
                          <a:rPr lang="en-US" sz="1800">
                            <a:solidFill>
                              <a:schemeClr val="tx1"/>
                            </a:solidFill>
                            <a:latin typeface="Cambria Math" panose="02040503050406030204" pitchFamily="18" charset="0"/>
                          </a:rPr>
                          <m:t>= </m:t>
                        </m:r>
                        <m:rad>
                          <m:radPr>
                            <m:degHide m:val="on"/>
                            <m:ctrlPr>
                              <a:rPr lang="en-US" sz="1800" i="1">
                                <a:solidFill>
                                  <a:schemeClr val="tx1"/>
                                </a:solidFill>
                                <a:latin typeface="Cambria Math" panose="02040503050406030204" pitchFamily="18" charset="0"/>
                              </a:rPr>
                            </m:ctrlPr>
                          </m:radPr>
                          <m:deg/>
                          <m:e>
                            <m:sSup>
                              <m:sSupPr>
                                <m:ctrlPr>
                                  <a:rPr lang="en-US" sz="1800" i="1">
                                    <a:solidFill>
                                      <a:schemeClr val="tx1"/>
                                    </a:solidFill>
                                    <a:latin typeface="Cambria Math" panose="02040503050406030204" pitchFamily="18" charset="0"/>
                                  </a:rPr>
                                </m:ctrlPr>
                              </m:sSupPr>
                              <m:e>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i="1">
                                            <a:solidFill>
                                              <a:schemeClr val="tx1"/>
                                            </a:solidFill>
                                            <a:latin typeface="Cambria Math" panose="02040503050406030204" pitchFamily="18" charset="0"/>
                                          </a:rPr>
                                          <m:t>𝑛</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𝐻</m:t>
                                    </m:r>
                                    <m:r>
                                      <a:rPr lang="en-US" sz="180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𝑛</m:t>
                                        </m:r>
                                      </m:sub>
                                    </m:sSub>
                                  </m:e>
                                </m:d>
                                <m:r>
                                  <a:rPr lang="en-US" sz="1800">
                                    <a:solidFill>
                                      <a:schemeClr val="tx1"/>
                                    </a:solidFill>
                                    <a:latin typeface="Cambria Math" panose="02040503050406030204" pitchFamily="18" charset="0"/>
                                  </a:rPr>
                                  <m:t> </m:t>
                                </m:r>
                              </m:e>
                              <m:sup>
                                <m:r>
                                  <a:rPr lang="en-US" sz="1800" i="1">
                                    <a:solidFill>
                                      <a:schemeClr val="tx1"/>
                                    </a:solidFill>
                                    <a:latin typeface="Cambria Math" panose="02040503050406030204" pitchFamily="18" charset="0"/>
                                  </a:rPr>
                                  <m:t>𝑇</m:t>
                                </m:r>
                              </m:sup>
                            </m:sSup>
                            <m:sSup>
                              <m:sSupPr>
                                <m:ctrlPr>
                                  <a:rPr lang="en-US" sz="1800" i="1">
                                    <a:solidFill>
                                      <a:schemeClr val="tx1"/>
                                    </a:solidFill>
                                    <a:latin typeface="Cambria Math" panose="02040503050406030204" pitchFamily="18" charset="0"/>
                                  </a:rPr>
                                </m:ctrlPr>
                              </m:sSupPr>
                              <m:e>
                                <m:r>
                                  <a:rPr lang="en-US" sz="1800" i="1">
                                    <a:solidFill>
                                      <a:schemeClr val="tx1"/>
                                    </a:solidFill>
                                    <a:latin typeface="Cambria Math" panose="02040503050406030204" pitchFamily="18" charset="0"/>
                                  </a:rPr>
                                  <m:t>𝐶</m:t>
                                </m:r>
                              </m:e>
                              <m:sup>
                                <m:r>
                                  <a:rPr lang="en-US" sz="1800">
                                    <a:solidFill>
                                      <a:schemeClr val="tx1"/>
                                    </a:solidFill>
                                    <a:latin typeface="Cambria Math" panose="02040503050406030204" pitchFamily="18" charset="0"/>
                                  </a:rPr>
                                  <m:t>−1</m:t>
                                </m:r>
                              </m:sup>
                            </m:sSup>
                            <m:d>
                              <m:dPr>
                                <m:ctrlPr>
                                  <a:rPr lang="en-US" sz="1800" i="1">
                                    <a:solidFill>
                                      <a:schemeClr val="tx1"/>
                                    </a:solidFill>
                                    <a:latin typeface="Cambria Math" panose="02040503050406030204" pitchFamily="18" charset="0"/>
                                  </a:rPr>
                                </m:ctrlPr>
                              </m:dPr>
                              <m:e>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𝑧</m:t>
                                    </m:r>
                                  </m:e>
                                  <m:sub>
                                    <m:r>
                                      <a:rPr lang="en-US" sz="1800" i="1">
                                        <a:solidFill>
                                          <a:schemeClr val="tx1"/>
                                        </a:solidFill>
                                        <a:latin typeface="Cambria Math" panose="02040503050406030204" pitchFamily="18" charset="0"/>
                                      </a:rPr>
                                      <m:t>𝑛</m:t>
                                    </m:r>
                                  </m:sub>
                                </m:sSub>
                                <m:r>
                                  <a:rPr lang="en-US" sz="1800">
                                    <a:solidFill>
                                      <a:schemeClr val="tx1"/>
                                    </a:solidFill>
                                    <a:latin typeface="Cambria Math" panose="02040503050406030204" pitchFamily="18" charset="0"/>
                                  </a:rPr>
                                  <m:t>−</m:t>
                                </m:r>
                                <m:r>
                                  <a:rPr lang="en-US" sz="1800" i="1">
                                    <a:solidFill>
                                      <a:schemeClr val="tx1"/>
                                    </a:solidFill>
                                    <a:latin typeface="Cambria Math" panose="02040503050406030204" pitchFamily="18" charset="0"/>
                                  </a:rPr>
                                  <m:t>𝐻</m:t>
                                </m:r>
                                <m:r>
                                  <a:rPr lang="en-US" sz="1800">
                                    <a:solidFill>
                                      <a:schemeClr val="tx1"/>
                                    </a:solidFill>
                                    <a:latin typeface="Cambria Math" panose="02040503050406030204" pitchFamily="18" charset="0"/>
                                  </a:rPr>
                                  <m:t>.</m:t>
                                </m:r>
                                <m:sSub>
                                  <m:sSubPr>
                                    <m:ctrlPr>
                                      <a:rPr lang="en-US" sz="1800" i="1">
                                        <a:solidFill>
                                          <a:schemeClr val="tx1"/>
                                        </a:solidFill>
                                        <a:latin typeface="Cambria Math" panose="02040503050406030204" pitchFamily="18" charset="0"/>
                                      </a:rPr>
                                    </m:ctrlPr>
                                  </m:sSubPr>
                                  <m:e>
                                    <m:r>
                                      <a:rPr lang="en-US" sz="1800" i="1">
                                        <a:solidFill>
                                          <a:schemeClr val="tx1"/>
                                        </a:solidFill>
                                        <a:latin typeface="Cambria Math" panose="02040503050406030204" pitchFamily="18" charset="0"/>
                                      </a:rPr>
                                      <m:t>𝑥</m:t>
                                    </m:r>
                                  </m:e>
                                  <m:sub>
                                    <m:r>
                                      <a:rPr lang="en-US" sz="1800" i="1">
                                        <a:solidFill>
                                          <a:schemeClr val="tx1"/>
                                        </a:solidFill>
                                        <a:latin typeface="Cambria Math" panose="02040503050406030204" pitchFamily="18" charset="0"/>
                                      </a:rPr>
                                      <m:t>𝑛</m:t>
                                    </m:r>
                                  </m:sub>
                                </m:sSub>
                              </m:e>
                            </m:d>
                          </m:e>
                        </m:rad>
                      </m:oMath>
                    </m:oMathPara>
                  </a14:m>
                  <a:endParaRPr lang="en-US" sz="1800">
                    <a:solidFill>
                      <a:schemeClr val="tx1"/>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7" name="TextBox 6">
                  <a:extLst>
                    <a:ext uri="{FF2B5EF4-FFF2-40B4-BE49-F238E27FC236}">
                      <a16:creationId xmlns:a16="http://schemas.microsoft.com/office/drawing/2014/main" id="{0BD715C6-8DBE-194F-5A4A-593F684ABD30}"/>
                    </a:ext>
                  </a:extLst>
                </p:cNvPr>
                <p:cNvSpPr txBox="1">
                  <a:spLocks noRot="1" noChangeAspect="1" noMove="1" noResize="1" noEditPoints="1" noAdjustHandles="1" noChangeArrowheads="1" noChangeShapeType="1" noTextEdit="1"/>
                </p:cNvSpPr>
                <p:nvPr/>
              </p:nvSpPr>
              <p:spPr>
                <a:xfrm>
                  <a:off x="5805952" y="2838688"/>
                  <a:ext cx="6103620" cy="427746"/>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39901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22</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0010" y="1117472"/>
            <a:ext cx="2868930" cy="830997"/>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Thiết kế khối KF: Chi tiết</a:t>
            </a:r>
            <a:endParaRPr lang="en-US" sz="2400" b="1">
              <a:solidFill>
                <a:srgbClr val="C02034"/>
              </a:solidFill>
              <a:latin typeface="Lato" panose="020F0502020204030203" pitchFamily="34" charset="0"/>
            </a:endParaRPr>
          </a:p>
        </p:txBody>
      </p:sp>
      <p:pic>
        <p:nvPicPr>
          <p:cNvPr id="4" name="Picture 3" descr="A diagram of a flowchart&#10;&#10;Description automatically generated">
            <a:extLst>
              <a:ext uri="{FF2B5EF4-FFF2-40B4-BE49-F238E27FC236}">
                <a16:creationId xmlns:a16="http://schemas.microsoft.com/office/drawing/2014/main" id="{58459470-4157-A858-97CC-8B5878CE7C29}"/>
              </a:ext>
            </a:extLst>
          </p:cNvPr>
          <p:cNvPicPr>
            <a:picLocks noChangeAspect="1"/>
          </p:cNvPicPr>
          <p:nvPr/>
        </p:nvPicPr>
        <p:blipFill rotWithShape="1">
          <a:blip r:embed="rId2"/>
          <a:srcRect t="3296" b="1944"/>
          <a:stretch/>
        </p:blipFill>
        <p:spPr>
          <a:xfrm>
            <a:off x="2815940" y="1119132"/>
            <a:ext cx="2219907" cy="5270237"/>
          </a:xfrm>
          <a:prstGeom prst="rect">
            <a:avLst/>
          </a:prstGeom>
        </p:spPr>
      </p:pic>
      <p:grpSp>
        <p:nvGrpSpPr>
          <p:cNvPr id="15" name="Group 14">
            <a:extLst>
              <a:ext uri="{FF2B5EF4-FFF2-40B4-BE49-F238E27FC236}">
                <a16:creationId xmlns:a16="http://schemas.microsoft.com/office/drawing/2014/main" id="{522259B3-1D06-7B1C-EF89-0D632B0E2582}"/>
              </a:ext>
            </a:extLst>
          </p:cNvPr>
          <p:cNvGrpSpPr/>
          <p:nvPr/>
        </p:nvGrpSpPr>
        <p:grpSpPr>
          <a:xfrm>
            <a:off x="5270311" y="3771900"/>
            <a:ext cx="6557010" cy="2400300"/>
            <a:chOff x="4868828" y="3749040"/>
            <a:chExt cx="7286003" cy="240030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83D77B-FC3B-C24D-E3B9-4CFA981AB621}"/>
                    </a:ext>
                  </a:extLst>
                </p:cNvPr>
                <p:cNvSpPr txBox="1"/>
                <p:nvPr/>
              </p:nvSpPr>
              <p:spPr>
                <a:xfrm>
                  <a:off x="5035847" y="4014954"/>
                  <a:ext cx="6143624"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𝒚</m:t>
                            </m:r>
                          </m:e>
                          <m:sub>
                            <m:r>
                              <a:rPr lang="en-US" b="0" i="1">
                                <a:latin typeface="Cambria Math" panose="02040503050406030204" pitchFamily="18" charset="0"/>
                              </a:rPr>
                              <m:t>𝑛</m:t>
                            </m:r>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𝒛</m:t>
                            </m:r>
                          </m:e>
                          <m:sub>
                            <m:r>
                              <a:rPr lang="en-US" b="0" i="1">
                                <a:latin typeface="Cambria Math" panose="02040503050406030204" pitchFamily="18" charset="0"/>
                              </a:rPr>
                              <m:t>𝑛</m:t>
                            </m:r>
                          </m:sub>
                        </m:sSub>
                        <m:r>
                          <a:rPr lang="en-US" b="0" i="0">
                            <a:latin typeface="Cambria Math" panose="02040503050406030204" pitchFamily="18" charset="0"/>
                          </a:rPr>
                          <m:t>− </m:t>
                        </m:r>
                        <m:r>
                          <a:rPr lang="en-US" b="1" i="1">
                            <a:latin typeface="Cambria Math" panose="02040503050406030204" pitchFamily="18" charset="0"/>
                          </a:rPr>
                          <m:t>𝑯</m:t>
                        </m:r>
                        <m:sSub>
                          <m:sSubPr>
                            <m:ctrlPr>
                              <a:rPr lang="en-US" b="1" i="1">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oMath>
                    </m:oMathPara>
                  </a14:m>
                  <a:endParaRPr lang="en-US"/>
                </a:p>
              </p:txBody>
            </p:sp>
          </mc:Choice>
          <mc:Fallback xmlns="">
            <p:sp>
              <p:nvSpPr>
                <p:cNvPr id="6" name="TextBox 5">
                  <a:extLst>
                    <a:ext uri="{FF2B5EF4-FFF2-40B4-BE49-F238E27FC236}">
                      <a16:creationId xmlns:a16="http://schemas.microsoft.com/office/drawing/2014/main" id="{D083D77B-FC3B-C24D-E3B9-4CFA981AB621}"/>
                    </a:ext>
                  </a:extLst>
                </p:cNvPr>
                <p:cNvSpPr txBox="1">
                  <a:spLocks noRot="1" noChangeAspect="1" noMove="1" noResize="1" noEditPoints="1" noAdjustHandles="1" noChangeArrowheads="1" noChangeShapeType="1" noTextEdit="1"/>
                </p:cNvSpPr>
                <p:nvPr/>
              </p:nvSpPr>
              <p:spPr>
                <a:xfrm>
                  <a:off x="5035847" y="4014954"/>
                  <a:ext cx="6143624" cy="388889"/>
                </a:xfrm>
                <a:prstGeom prst="rect">
                  <a:avLst/>
                </a:prstGeom>
                <a:blipFill>
                  <a:blip r:embed="rId3"/>
                  <a:stretch>
                    <a:fillRect t="-4688"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06C92-0B94-E401-9EF5-ABB3AF5A18BB}"/>
                    </a:ext>
                  </a:extLst>
                </p:cNvPr>
                <p:cNvSpPr txBox="1"/>
                <p:nvPr/>
              </p:nvSpPr>
              <p:spPr>
                <a:xfrm>
                  <a:off x="5565437" y="4512966"/>
                  <a:ext cx="6589394" cy="462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𝑲</m:t>
                            </m:r>
                          </m:e>
                          <m:sub>
                            <m:r>
                              <a:rPr lang="en-US" b="0" i="1">
                                <a:latin typeface="Cambria Math" panose="02040503050406030204" pitchFamily="18" charset="0"/>
                              </a:rPr>
                              <m:t>𝑛</m:t>
                            </m:r>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sSup>
                          <m:sSupPr>
                            <m:ctrlPr>
                              <a:rPr lang="en-US" b="0" i="1">
                                <a:solidFill>
                                  <a:srgbClr val="836967"/>
                                </a:solidFill>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𝑻</m:t>
                            </m:r>
                          </m:sup>
                        </m:sSup>
                        <m:sSup>
                          <m:sSupPr>
                            <m:ctrlPr>
                              <a:rPr lang="en-US" b="0" i="1">
                                <a:solidFill>
                                  <a:srgbClr val="836967"/>
                                </a:solidFill>
                                <a:latin typeface="Cambria Math" panose="02040503050406030204" pitchFamily="18" charset="0"/>
                              </a:rPr>
                            </m:ctrlPr>
                          </m:sSupPr>
                          <m:e>
                            <m:d>
                              <m:dPr>
                                <m:ctrlPr>
                                  <a:rPr lang="en-US" b="0" i="1">
                                    <a:latin typeface="Cambria Math" panose="02040503050406030204" pitchFamily="18" charset="0"/>
                                  </a:rPr>
                                </m:ctrlPr>
                              </m:dPr>
                              <m:e>
                                <m:r>
                                  <a:rPr lang="en-US" b="1" i="1">
                                    <a:latin typeface="Cambria Math" panose="02040503050406030204" pitchFamily="18" charset="0"/>
                                  </a:rPr>
                                  <m:t>𝑯</m:t>
                                </m:r>
                                <m:sSub>
                                  <m:sSubPr>
                                    <m:ctrlPr>
                                      <a:rPr lang="en-US" b="1"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sSup>
                                  <m:sSupPr>
                                    <m:ctrlPr>
                                      <a:rPr lang="en-US" b="1" i="1">
                                        <a:solidFill>
                                          <a:srgbClr val="836967"/>
                                        </a:solidFill>
                                        <a:latin typeface="Cambria Math" panose="02040503050406030204" pitchFamily="18" charset="0"/>
                                      </a:rPr>
                                    </m:ctrlPr>
                                  </m:sSupPr>
                                  <m:e>
                                    <m:r>
                                      <a:rPr lang="en-US" b="1" i="1">
                                        <a:latin typeface="Cambria Math" panose="02040503050406030204" pitchFamily="18" charset="0"/>
                                      </a:rPr>
                                      <m:t>𝑯</m:t>
                                    </m:r>
                                  </m:e>
                                  <m:sup>
                                    <m:r>
                                      <a:rPr lang="en-US" b="1" i="1">
                                        <a:latin typeface="Cambria Math" panose="02040503050406030204" pitchFamily="18" charset="0"/>
                                      </a:rPr>
                                      <m:t>𝑻</m:t>
                                    </m:r>
                                  </m:sup>
                                </m:sSup>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𝑹</m:t>
                                    </m:r>
                                  </m:e>
                                  <m:sub>
                                    <m:r>
                                      <a:rPr lang="en-US" b="0" i="1">
                                        <a:latin typeface="Cambria Math" panose="02040503050406030204" pitchFamily="18" charset="0"/>
                                      </a:rPr>
                                      <m:t>𝑛</m:t>
                                    </m:r>
                                  </m:sub>
                                </m:sSub>
                              </m:e>
                            </m:d>
                          </m:e>
                          <m:sup>
                            <m:r>
                              <a:rPr lang="en-US" b="0" i="0">
                                <a:latin typeface="Cambria Math" panose="02040503050406030204" pitchFamily="18" charset="0"/>
                              </a:rPr>
                              <m:t>−1</m:t>
                            </m:r>
                          </m:sup>
                        </m:sSup>
                      </m:oMath>
                    </m:oMathPara>
                  </a14:m>
                  <a:endParaRPr lang="en-US"/>
                </a:p>
              </p:txBody>
            </p:sp>
          </mc:Choice>
          <mc:Fallback xmlns="">
            <p:sp>
              <p:nvSpPr>
                <p:cNvPr id="7" name="TextBox 6">
                  <a:extLst>
                    <a:ext uri="{FF2B5EF4-FFF2-40B4-BE49-F238E27FC236}">
                      <a16:creationId xmlns:a16="http://schemas.microsoft.com/office/drawing/2014/main" id="{2A806C92-0B94-E401-9EF5-ABB3AF5A18BB}"/>
                    </a:ext>
                  </a:extLst>
                </p:cNvPr>
                <p:cNvSpPr txBox="1">
                  <a:spLocks noRot="1" noChangeAspect="1" noMove="1" noResize="1" noEditPoints="1" noAdjustHandles="1" noChangeArrowheads="1" noChangeShapeType="1" noTextEdit="1"/>
                </p:cNvSpPr>
                <p:nvPr/>
              </p:nvSpPr>
              <p:spPr>
                <a:xfrm>
                  <a:off x="5565437" y="4512966"/>
                  <a:ext cx="6589394" cy="46275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E7BA54-4B39-FDCD-B59C-3D5513F5717F}"/>
                    </a:ext>
                  </a:extLst>
                </p:cNvPr>
                <p:cNvSpPr txBox="1"/>
                <p:nvPr/>
              </p:nvSpPr>
              <p:spPr>
                <a:xfrm>
                  <a:off x="4868828" y="5085605"/>
                  <a:ext cx="6589394"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acc>
                              <m:accPr>
                                <m:chr m:val="̂"/>
                                <m:ctrlPr>
                                  <a:rPr lang="en-US" b="1"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acc>
                              <m:accPr>
                                <m:chr m:val="̂"/>
                                <m:ctrlPr>
                                  <a:rPr lang="en-US" b="0" i="1">
                                    <a:solidFill>
                                      <a:srgbClr val="836967"/>
                                    </a:solidFill>
                                    <a:latin typeface="Cambria Math" panose="02040503050406030204" pitchFamily="18" charset="0"/>
                                  </a:rPr>
                                </m:ctrlPr>
                              </m:accPr>
                              <m:e>
                                <m:r>
                                  <a:rPr lang="en-US" b="1" i="1">
                                    <a:latin typeface="Cambria Math" panose="02040503050406030204" pitchFamily="18" charset="0"/>
                                  </a:rPr>
                                  <m:t>𝒙</m:t>
                                </m:r>
                              </m:e>
                            </m:acc>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𝑲</m:t>
                            </m:r>
                          </m:e>
                          <m:sub>
                            <m:r>
                              <a:rPr lang="en-US" b="0" i="1">
                                <a:latin typeface="Cambria Math" panose="02040503050406030204" pitchFamily="18" charset="0"/>
                              </a:rPr>
                              <m:t>𝑛</m:t>
                            </m:r>
                          </m:sub>
                        </m:sSub>
                        <m:sSub>
                          <m:sSubPr>
                            <m:ctrlPr>
                              <a:rPr lang="en-US" b="0" i="1">
                                <a:solidFill>
                                  <a:srgbClr val="836967"/>
                                </a:solidFill>
                                <a:latin typeface="Cambria Math" panose="02040503050406030204" pitchFamily="18" charset="0"/>
                              </a:rPr>
                            </m:ctrlPr>
                          </m:sSubPr>
                          <m:e>
                            <m:r>
                              <a:rPr lang="en-US" b="0" i="1">
                                <a:latin typeface="Cambria Math" panose="02040503050406030204" pitchFamily="18" charset="0"/>
                              </a:rPr>
                              <m:t>𝑦</m:t>
                            </m:r>
                          </m:e>
                          <m:sub>
                            <m:r>
                              <a:rPr lang="en-US" b="0" i="1">
                                <a:latin typeface="Cambria Math" panose="02040503050406030204" pitchFamily="18" charset="0"/>
                              </a:rPr>
                              <m:t>𝑛</m:t>
                            </m:r>
                          </m:sub>
                        </m:sSub>
                      </m:oMath>
                    </m:oMathPara>
                  </a14:m>
                  <a:endParaRPr lang="en-US"/>
                </a:p>
              </p:txBody>
            </p:sp>
          </mc:Choice>
          <mc:Fallback xmlns="">
            <p:sp>
              <p:nvSpPr>
                <p:cNvPr id="8" name="TextBox 7">
                  <a:extLst>
                    <a:ext uri="{FF2B5EF4-FFF2-40B4-BE49-F238E27FC236}">
                      <a16:creationId xmlns:a16="http://schemas.microsoft.com/office/drawing/2014/main" id="{EFE7BA54-4B39-FDCD-B59C-3D5513F5717F}"/>
                    </a:ext>
                  </a:extLst>
                </p:cNvPr>
                <p:cNvSpPr txBox="1">
                  <a:spLocks noRot="1" noChangeAspect="1" noMove="1" noResize="1" noEditPoints="1" noAdjustHandles="1" noChangeArrowheads="1" noChangeShapeType="1" noTextEdit="1"/>
                </p:cNvSpPr>
                <p:nvPr/>
              </p:nvSpPr>
              <p:spPr>
                <a:xfrm>
                  <a:off x="4868828" y="5085605"/>
                  <a:ext cx="6589394" cy="388889"/>
                </a:xfrm>
                <a:prstGeom prst="rect">
                  <a:avLst/>
                </a:prstGeom>
                <a:blipFill>
                  <a:blip r:embed="rId5"/>
                  <a:stretch>
                    <a:fillRect t="-4688"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DEECA4-AFF5-AD27-4AA5-322A29607BF2}"/>
                    </a:ext>
                  </a:extLst>
                </p:cNvPr>
                <p:cNvSpPr txBox="1"/>
                <p:nvPr/>
              </p:nvSpPr>
              <p:spPr>
                <a:xfrm>
                  <a:off x="5035847" y="5584378"/>
                  <a:ext cx="6675120"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d>
                              <m:dPr>
                                <m:ctrlPr>
                                  <a:rPr lang="en-US" b="0" i="1">
                                    <a:latin typeface="Cambria Math" panose="02040503050406030204" pitchFamily="18" charset="0"/>
                                  </a:rPr>
                                </m:ctrlPr>
                              </m:dPr>
                              <m:e>
                                <m:r>
                                  <a:rPr lang="en-US" b="1" i="1">
                                    <a:latin typeface="Cambria Math" panose="02040503050406030204" pitchFamily="18" charset="0"/>
                                  </a:rPr>
                                  <m:t>𝑰</m:t>
                                </m:r>
                                <m:r>
                                  <a:rPr lang="en-US" b="0" i="0">
                                    <a:latin typeface="Cambria Math" panose="02040503050406030204" pitchFamily="18" charset="0"/>
                                  </a:rPr>
                                  <m:t>− </m:t>
                                </m:r>
                                <m:sSub>
                                  <m:sSubPr>
                                    <m:ctrlPr>
                                      <a:rPr lang="en-US" b="0" i="1">
                                        <a:solidFill>
                                          <a:srgbClr val="836967"/>
                                        </a:solidFill>
                                        <a:latin typeface="Cambria Math" panose="02040503050406030204" pitchFamily="18" charset="0"/>
                                      </a:rPr>
                                    </m:ctrlPr>
                                  </m:sSubPr>
                                  <m:e>
                                    <m:r>
                                      <a:rPr lang="en-US" b="1" i="1">
                                        <a:latin typeface="Cambria Math" panose="02040503050406030204" pitchFamily="18" charset="0"/>
                                      </a:rPr>
                                      <m:t>𝑲</m:t>
                                    </m:r>
                                  </m:e>
                                  <m:sub>
                                    <m:r>
                                      <a:rPr lang="en-US" b="0" i="1">
                                        <a:latin typeface="Cambria Math" panose="02040503050406030204" pitchFamily="18" charset="0"/>
                                      </a:rPr>
                                      <m:t>𝑛</m:t>
                                    </m:r>
                                  </m:sub>
                                </m:sSub>
                                <m:r>
                                  <a:rPr lang="en-US" b="1" i="1">
                                    <a:latin typeface="Cambria Math" panose="02040503050406030204" pitchFamily="18" charset="0"/>
                                  </a:rPr>
                                  <m:t>𝑯</m:t>
                                </m:r>
                              </m:e>
                            </m:d>
                            <m:r>
                              <a:rPr lang="en-US" b="1" i="1">
                                <a:latin typeface="Cambria Math" panose="02040503050406030204" pitchFamily="18" charset="0"/>
                              </a:rPr>
                              <m:t>𝑷</m:t>
                            </m:r>
                          </m:e>
                          <m:sub>
                            <m:r>
                              <a:rPr lang="en-US" b="0" i="1">
                                <a:latin typeface="Cambria Math" panose="02040503050406030204" pitchFamily="18" charset="0"/>
                              </a:rPr>
                              <m:t>𝑛</m:t>
                            </m:r>
                            <m:d>
                              <m:dPr>
                                <m:ctrlPr>
                                  <a:rPr lang="en-US" b="0" i="1">
                                    <a:latin typeface="Cambria Math" panose="02040503050406030204" pitchFamily="18" charset="0"/>
                                  </a:rPr>
                                </m:ctrlPr>
                              </m:dPr>
                              <m:e>
                                <m:r>
                                  <a:rPr lang="en-US" b="0" i="0">
                                    <a:latin typeface="Cambria Math" panose="02040503050406030204" pitchFamily="18" charset="0"/>
                                  </a:rPr>
                                  <m:t>−</m:t>
                                </m:r>
                              </m:e>
                            </m:d>
                          </m:sub>
                        </m:sSub>
                      </m:oMath>
                    </m:oMathPara>
                  </a14:m>
                  <a:endParaRPr lang="en-US"/>
                </a:p>
              </p:txBody>
            </p:sp>
          </mc:Choice>
          <mc:Fallback xmlns="">
            <p:sp>
              <p:nvSpPr>
                <p:cNvPr id="9" name="TextBox 8">
                  <a:extLst>
                    <a:ext uri="{FF2B5EF4-FFF2-40B4-BE49-F238E27FC236}">
                      <a16:creationId xmlns:a16="http://schemas.microsoft.com/office/drawing/2014/main" id="{99DEECA4-AFF5-AD27-4AA5-322A29607BF2}"/>
                    </a:ext>
                  </a:extLst>
                </p:cNvPr>
                <p:cNvSpPr txBox="1">
                  <a:spLocks noRot="1" noChangeAspect="1" noMove="1" noResize="1" noEditPoints="1" noAdjustHandles="1" noChangeArrowheads="1" noChangeShapeType="1" noTextEdit="1"/>
                </p:cNvSpPr>
                <p:nvPr/>
              </p:nvSpPr>
              <p:spPr>
                <a:xfrm>
                  <a:off x="5035847" y="5584378"/>
                  <a:ext cx="6675120" cy="388889"/>
                </a:xfrm>
                <a:prstGeom prst="rect">
                  <a:avLst/>
                </a:prstGeom>
                <a:blipFill>
                  <a:blip r:embed="rId6"/>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348378E-617A-815A-D89D-83F192E2A60D}"/>
                </a:ext>
              </a:extLst>
            </p:cNvPr>
            <p:cNvSpPr/>
            <p:nvPr/>
          </p:nvSpPr>
          <p:spPr>
            <a:xfrm>
              <a:off x="6492240" y="3749040"/>
              <a:ext cx="4354830" cy="2400300"/>
            </a:xfrm>
            <a:prstGeom prst="rect">
              <a:avLst/>
            </a:prstGeom>
            <a:noFill/>
            <a:ln w="28575">
              <a:solidFill>
                <a:srgbClr val="C020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3C615588-AADD-858E-0C87-1021AC7B2A72}"/>
              </a:ext>
            </a:extLst>
          </p:cNvPr>
          <p:cNvCxnSpPr>
            <a:cxnSpLocks/>
            <a:stCxn id="10" idx="1"/>
          </p:cNvCxnSpPr>
          <p:nvPr/>
        </p:nvCxnSpPr>
        <p:spPr>
          <a:xfrm flipH="1">
            <a:off x="4229100" y="4972050"/>
            <a:ext cx="2502194" cy="0"/>
          </a:xfrm>
          <a:prstGeom prst="straightConnector1">
            <a:avLst/>
          </a:prstGeom>
          <a:ln w="19050">
            <a:solidFill>
              <a:srgbClr val="C020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6064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23</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0" y="1094611"/>
            <a:ext cx="2823209" cy="830997"/>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Thiết kế khối KF: Sơ đồ luồng dữ liệu</a:t>
            </a:r>
            <a:endParaRPr lang="en-US" sz="2400" b="1">
              <a:solidFill>
                <a:srgbClr val="C02034"/>
              </a:solidFill>
              <a:latin typeface="Lato" panose="020F0502020204030203" pitchFamily="34" charset="0"/>
            </a:endParaRPr>
          </a:p>
        </p:txBody>
      </p:sp>
      <p:pic>
        <p:nvPicPr>
          <p:cNvPr id="6" name="Picture 5" descr="A diagram of a process&#10;&#10;Description automatically generated">
            <a:extLst>
              <a:ext uri="{FF2B5EF4-FFF2-40B4-BE49-F238E27FC236}">
                <a16:creationId xmlns:a16="http://schemas.microsoft.com/office/drawing/2014/main" id="{87F02935-E2A4-B9EA-1C85-873C6B8FAA30}"/>
              </a:ext>
            </a:extLst>
          </p:cNvPr>
          <p:cNvPicPr>
            <a:picLocks noChangeAspect="1"/>
          </p:cNvPicPr>
          <p:nvPr/>
        </p:nvPicPr>
        <p:blipFill>
          <a:blip r:embed="rId2"/>
          <a:stretch>
            <a:fillRect/>
          </a:stretch>
        </p:blipFill>
        <p:spPr>
          <a:xfrm>
            <a:off x="2726116" y="1120746"/>
            <a:ext cx="9069644" cy="5272851"/>
          </a:xfrm>
          <a:prstGeom prst="rect">
            <a:avLst/>
          </a:prstGeom>
        </p:spPr>
      </p:pic>
    </p:spTree>
    <p:extLst>
      <p:ext uri="{BB962C8B-B14F-4D97-AF65-F5344CB8AC3E}">
        <p14:creationId xmlns:p14="http://schemas.microsoft.com/office/powerpoint/2010/main" val="3800089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24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0" y="1087646"/>
            <a:ext cx="2514600" cy="830997"/>
          </a:xfrm>
          <a:prstGeom prst="rect">
            <a:avLst/>
          </a:prstGeom>
          <a:noFill/>
        </p:spPr>
        <p:txBody>
          <a:bodyPr wrap="square">
            <a:spAutoFit/>
          </a:bodyPr>
          <a:lstStyle/>
          <a:p>
            <a:r>
              <a:rPr lang="vi-VN" sz="2400" b="1">
                <a:solidFill>
                  <a:srgbClr val="C02034"/>
                </a:solidFill>
                <a:latin typeface="Lato" panose="020F0502020204030203" pitchFamily="34" charset="0"/>
                <a:ea typeface="Calibri" panose="020F0502020204030204" pitchFamily="34" charset="0"/>
              </a:rPr>
              <a:t>Triển khai: </a:t>
            </a:r>
          </a:p>
          <a:p>
            <a:r>
              <a:rPr lang="vi-VN" sz="2400" b="1">
                <a:solidFill>
                  <a:srgbClr val="C02034"/>
                </a:solidFill>
                <a:latin typeface="Lato" panose="020F0502020204030203" pitchFamily="34" charset="0"/>
                <a:ea typeface="Calibri" panose="020F0502020204030204" pitchFamily="34" charset="0"/>
              </a:rPr>
              <a:t>Sơ đồ thuật toán</a:t>
            </a:r>
            <a:endParaRPr lang="en-US" sz="2400" b="1">
              <a:solidFill>
                <a:srgbClr val="C02034"/>
              </a:solidFill>
              <a:latin typeface="Lato" panose="020F0502020204030203" pitchFamily="34" charset="0"/>
            </a:endParaRPr>
          </a:p>
        </p:txBody>
      </p:sp>
      <p:pic>
        <p:nvPicPr>
          <p:cNvPr id="10" name="Picture 9" descr="A diagram of a algorithm&#10;&#10;Description automatically generated">
            <a:extLst>
              <a:ext uri="{FF2B5EF4-FFF2-40B4-BE49-F238E27FC236}">
                <a16:creationId xmlns:a16="http://schemas.microsoft.com/office/drawing/2014/main" id="{B485A8B1-55CA-4828-127B-984262A924C9}"/>
              </a:ext>
            </a:extLst>
          </p:cNvPr>
          <p:cNvPicPr>
            <a:picLocks noChangeAspect="1"/>
          </p:cNvPicPr>
          <p:nvPr/>
        </p:nvPicPr>
        <p:blipFill>
          <a:blip r:embed="rId2"/>
          <a:stretch>
            <a:fillRect/>
          </a:stretch>
        </p:blipFill>
        <p:spPr>
          <a:xfrm>
            <a:off x="2766060" y="1127452"/>
            <a:ext cx="6595479" cy="5287861"/>
          </a:xfrm>
          <a:prstGeom prst="rect">
            <a:avLst/>
          </a:prstGeom>
        </p:spPr>
      </p:pic>
    </p:spTree>
    <p:extLst>
      <p:ext uri="{BB962C8B-B14F-4D97-AF65-F5344CB8AC3E}">
        <p14:creationId xmlns:p14="http://schemas.microsoft.com/office/powerpoint/2010/main" val="2789040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25</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6096000" y="2171511"/>
            <a:ext cx="4572000" cy="2754177"/>
            <a:chOff x="3946447" y="2205800"/>
            <a:chExt cx="4572000" cy="2754177"/>
          </a:xfrm>
        </p:grpSpPr>
        <p:sp>
          <p:nvSpPr>
            <p:cNvPr id="7" name="TextBox 6">
              <a:extLst>
                <a:ext uri="{FF2B5EF4-FFF2-40B4-BE49-F238E27FC236}">
                  <a16:creationId xmlns:a16="http://schemas.microsoft.com/office/drawing/2014/main" id="{FC6226D4-37D7-71EF-ECA0-EE49E73EBC96}"/>
                </a:ext>
              </a:extLst>
            </p:cNvPr>
            <p:cNvSpPr txBox="1"/>
            <p:nvPr/>
          </p:nvSpPr>
          <p:spPr>
            <a:xfrm>
              <a:off x="4109920" y="3636538"/>
              <a:ext cx="4245053" cy="1323439"/>
            </a:xfrm>
            <a:prstGeom prst="rect">
              <a:avLst/>
            </a:prstGeom>
            <a:noFill/>
            <a:ln>
              <a:solidFill>
                <a:srgbClr val="C02034"/>
              </a:solidFill>
            </a:ln>
          </p:spPr>
          <p:txBody>
            <a:bodyPr wrap="square">
              <a:spAutoFit/>
            </a:bodyPr>
            <a:lstStyle/>
            <a:p>
              <a:pPr algn="ctr"/>
              <a:r>
                <a:rPr lang="vi-VN" sz="4000" b="1">
                  <a:solidFill>
                    <a:srgbClr val="C02034"/>
                  </a:solidFill>
                  <a:latin typeface="Montserrat ExtraBold" panose="00000900000000000000" pitchFamily="2" charset="0"/>
                </a:rPr>
                <a:t>Triển khai thực nghiệm</a:t>
              </a:r>
              <a:endParaRPr lang="en-US" sz="4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E0578-1B11-9692-E910-09E74776F8FF}"/>
                </a:ext>
              </a:extLst>
            </p:cNvPr>
            <p:cNvSpPr txBox="1"/>
            <p:nvPr/>
          </p:nvSpPr>
          <p:spPr>
            <a:xfrm>
              <a:off x="3946447" y="2205800"/>
              <a:ext cx="4572000" cy="1015663"/>
            </a:xfrm>
            <a:prstGeom prst="rect">
              <a:avLst/>
            </a:prstGeom>
            <a:noFill/>
          </p:spPr>
          <p:txBody>
            <a:bodyPr wrap="square">
              <a:spAutoFit/>
            </a:bodyPr>
            <a:lstStyle/>
            <a:p>
              <a:pPr algn="ctr"/>
              <a:r>
                <a:rPr lang="vi-VN" sz="6000">
                  <a:latin typeface="Open Sans SemiBold" panose="020B0706030804020204" pitchFamily="34" charset="0"/>
                  <a:ea typeface="Open Sans SemiBold" panose="020B0706030804020204" pitchFamily="34" charset="0"/>
                  <a:cs typeface="Open Sans SemiBold" panose="020B0706030804020204" pitchFamily="34" charset="0"/>
                </a:rPr>
                <a:t>04</a:t>
              </a:r>
              <a:endParaRPr lang="en-US" sz="6000" b="1">
                <a:solidFill>
                  <a:srgbClr val="E7BB73"/>
                </a:solidFill>
                <a:latin typeface="Montserrat ExtraBold" panose="00000900000000000000" pitchFamily="2" charset="0"/>
              </a:endParaRPr>
            </a:p>
          </p:txBody>
        </p:sp>
      </p:grpSp>
    </p:spTree>
    <p:extLst>
      <p:ext uri="{BB962C8B-B14F-4D97-AF65-F5344CB8AC3E}">
        <p14:creationId xmlns:p14="http://schemas.microsoft.com/office/powerpoint/2010/main" val="1886973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26</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noAutofit/>
          </a:bodyPr>
          <a:lstStyle/>
          <a:p>
            <a:pPr algn="ctr"/>
            <a:r>
              <a:rPr lang="vi-VN" sz="3600"/>
              <a:t>Mô tả thực nghiệm</a:t>
            </a:r>
            <a:endParaRPr lang="en-US" sz="3600"/>
          </a:p>
        </p:txBody>
      </p:sp>
      <p:pic>
        <p:nvPicPr>
          <p:cNvPr id="5" name="Picture 4" descr="A diagram of a vehicle&#10;&#10;Description automatically generated">
            <a:extLst>
              <a:ext uri="{FF2B5EF4-FFF2-40B4-BE49-F238E27FC236}">
                <a16:creationId xmlns:a16="http://schemas.microsoft.com/office/drawing/2014/main" id="{2546D2D8-7BA7-F974-381F-01F23C66D36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21630" y="892710"/>
            <a:ext cx="6948740" cy="5072580"/>
          </a:xfrm>
          <a:prstGeom prst="rect">
            <a:avLst/>
          </a:prstGeom>
          <a:noFill/>
          <a:ln>
            <a:noFill/>
          </a:ln>
        </p:spPr>
      </p:pic>
    </p:spTree>
    <p:extLst>
      <p:ext uri="{BB962C8B-B14F-4D97-AF65-F5344CB8AC3E}">
        <p14:creationId xmlns:p14="http://schemas.microsoft.com/office/powerpoint/2010/main" val="3382147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p:txBody>
          <a:bodyPr/>
          <a:lstStyle/>
          <a:p>
            <a:fld id="{9EA0BE3B-158A-4EDF-80DC-E394A0D1600F}" type="slidenum">
              <a:rPr lang="en-US" smtClean="0"/>
              <a:pPr/>
              <a:t>27</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noAutofit/>
          </a:bodyPr>
          <a:lstStyle/>
          <a:p>
            <a:pPr algn="ctr"/>
            <a:r>
              <a:rPr lang="vi-VN" sz="3600"/>
              <a:t>Phương pháp đánh giá thực nghiệm</a:t>
            </a:r>
            <a:endParaRPr lang="en-US" sz="3600"/>
          </a:p>
        </p:txBody>
      </p:sp>
      <p:grpSp>
        <p:nvGrpSpPr>
          <p:cNvPr id="18" name="Group 17">
            <a:extLst>
              <a:ext uri="{FF2B5EF4-FFF2-40B4-BE49-F238E27FC236}">
                <a16:creationId xmlns:a16="http://schemas.microsoft.com/office/drawing/2014/main" id="{939BCB6E-AEFB-7A0A-010A-EA001575B04A}"/>
              </a:ext>
            </a:extLst>
          </p:cNvPr>
          <p:cNvGrpSpPr/>
          <p:nvPr/>
        </p:nvGrpSpPr>
        <p:grpSpPr>
          <a:xfrm>
            <a:off x="1939159" y="1022470"/>
            <a:ext cx="6452225" cy="998010"/>
            <a:chOff x="415158" y="1087127"/>
            <a:chExt cx="7551381" cy="998010"/>
          </a:xfrm>
        </p:grpSpPr>
        <p:grpSp>
          <p:nvGrpSpPr>
            <p:cNvPr id="13" name="Group 12">
              <a:extLst>
                <a:ext uri="{FF2B5EF4-FFF2-40B4-BE49-F238E27FC236}">
                  <a16:creationId xmlns:a16="http://schemas.microsoft.com/office/drawing/2014/main" id="{9482CCF8-06F3-ACFE-2F49-0615B4A045F4}"/>
                </a:ext>
              </a:extLst>
            </p:cNvPr>
            <p:cNvGrpSpPr/>
            <p:nvPr/>
          </p:nvGrpSpPr>
          <p:grpSpPr>
            <a:xfrm flipH="1">
              <a:off x="415158" y="1087127"/>
              <a:ext cx="7551381" cy="998010"/>
              <a:chOff x="580571" y="3701143"/>
              <a:chExt cx="3722916" cy="998010"/>
            </a:xfrm>
          </p:grpSpPr>
          <p:grpSp>
            <p:nvGrpSpPr>
              <p:cNvPr id="14" name="Group 13">
                <a:extLst>
                  <a:ext uri="{FF2B5EF4-FFF2-40B4-BE49-F238E27FC236}">
                    <a16:creationId xmlns:a16="http://schemas.microsoft.com/office/drawing/2014/main" id="{56790CDC-71A5-96C6-CC68-105AF6642BCC}"/>
                  </a:ext>
                </a:extLst>
              </p:cNvPr>
              <p:cNvGrpSpPr/>
              <p:nvPr/>
            </p:nvGrpSpPr>
            <p:grpSpPr>
              <a:xfrm>
                <a:off x="580571" y="3701143"/>
                <a:ext cx="3722916" cy="998010"/>
                <a:chOff x="943429" y="3701143"/>
                <a:chExt cx="2293257" cy="998010"/>
              </a:xfrm>
              <a:solidFill>
                <a:srgbClr val="C02034"/>
              </a:solidFill>
            </p:grpSpPr>
            <p:sp>
              <p:nvSpPr>
                <p:cNvPr id="16" name="Rectangle 15">
                  <a:extLst>
                    <a:ext uri="{FF2B5EF4-FFF2-40B4-BE49-F238E27FC236}">
                      <a16:creationId xmlns:a16="http://schemas.microsoft.com/office/drawing/2014/main" id="{7412985D-0F7C-0BAA-D0E4-31F1EBD1304B}"/>
                    </a:ext>
                  </a:extLst>
                </p:cNvPr>
                <p:cNvSpPr/>
                <p:nvPr/>
              </p:nvSpPr>
              <p:spPr>
                <a:xfrm>
                  <a:off x="943429" y="3701143"/>
                  <a:ext cx="2293257" cy="6463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6C7AA24-F764-A380-F2B4-A380E0AC2695}"/>
                    </a:ext>
                  </a:extLst>
                </p:cNvPr>
                <p:cNvSpPr/>
                <p:nvPr/>
              </p:nvSpPr>
              <p:spPr>
                <a:xfrm flipV="1">
                  <a:off x="3067441" y="4347472"/>
                  <a:ext cx="169245" cy="351681"/>
                </a:xfrm>
                <a:prstGeom prst="triangle">
                  <a:avLst>
                    <a:gd name="adj" fmla="val 0"/>
                  </a:avLst>
                </a:prstGeom>
                <a:gr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824BED57-52C9-7BCC-2254-D04644BC5E6C}"/>
                  </a:ext>
                </a:extLst>
              </p:cNvPr>
              <p:cNvSpPr txBox="1"/>
              <p:nvPr/>
            </p:nvSpPr>
            <p:spPr>
              <a:xfrm>
                <a:off x="3967907" y="3803525"/>
                <a:ext cx="304487" cy="461665"/>
              </a:xfrm>
              <a:prstGeom prst="rect">
                <a:avLst/>
              </a:prstGeom>
              <a:noFill/>
              <a:ln>
                <a:noFill/>
              </a:ln>
            </p:spPr>
            <p:txBody>
              <a:bodyPr wrap="none" rtlCol="0">
                <a:spAutoFit/>
              </a:bodyPr>
              <a:lstStyle/>
              <a:p>
                <a:r>
                  <a:rPr lang="vi-VN" sz="2400" b="1">
                    <a:solidFill>
                      <a:schemeClr val="bg1">
                        <a:lumMod val="95000"/>
                      </a:schemeClr>
                    </a:solidFill>
                  </a:rPr>
                  <a:t>01</a:t>
                </a:r>
                <a:endParaRPr lang="en-US" sz="2400" b="1">
                  <a:solidFill>
                    <a:schemeClr val="bg1">
                      <a:lumMod val="95000"/>
                    </a:schemeClr>
                  </a:solidFill>
                </a:endParaRPr>
              </a:p>
            </p:txBody>
          </p:sp>
        </p:grpSp>
        <p:sp>
          <p:nvSpPr>
            <p:cNvPr id="6" name="TextBox 5">
              <a:extLst>
                <a:ext uri="{FF2B5EF4-FFF2-40B4-BE49-F238E27FC236}">
                  <a16:creationId xmlns:a16="http://schemas.microsoft.com/office/drawing/2014/main" id="{5F0BF0A7-696D-B21E-24B0-75D7B85AF280}"/>
                </a:ext>
              </a:extLst>
            </p:cNvPr>
            <p:cNvSpPr txBox="1"/>
            <p:nvPr/>
          </p:nvSpPr>
          <p:spPr>
            <a:xfrm>
              <a:off x="1177461" y="1226849"/>
              <a:ext cx="6565162" cy="369332"/>
            </a:xfrm>
            <a:prstGeom prst="rect">
              <a:avLst/>
            </a:prstGeom>
            <a:noFill/>
          </p:spPr>
          <p:txBody>
            <a:bodyPr wrap="square">
              <a:spAutoFit/>
            </a:bodyPr>
            <a:lstStyle/>
            <a:p>
              <a:r>
                <a:rPr lang="en-US">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Phương pháp tính khoảng cách giữa hai tọa độ</a:t>
              </a:r>
            </a:p>
          </p:txBody>
        </p:sp>
      </p:grpSp>
      <p:grpSp>
        <p:nvGrpSpPr>
          <p:cNvPr id="19" name="Group 18">
            <a:extLst>
              <a:ext uri="{FF2B5EF4-FFF2-40B4-BE49-F238E27FC236}">
                <a16:creationId xmlns:a16="http://schemas.microsoft.com/office/drawing/2014/main" id="{538B904A-27D4-7B6C-871C-83733A1C0930}"/>
              </a:ext>
            </a:extLst>
          </p:cNvPr>
          <p:cNvGrpSpPr/>
          <p:nvPr/>
        </p:nvGrpSpPr>
        <p:grpSpPr>
          <a:xfrm flipH="1">
            <a:off x="3916873" y="2613269"/>
            <a:ext cx="6963241" cy="998010"/>
            <a:chOff x="-178114" y="1087127"/>
            <a:chExt cx="6963240" cy="998010"/>
          </a:xfrm>
        </p:grpSpPr>
        <p:grpSp>
          <p:nvGrpSpPr>
            <p:cNvPr id="20" name="Group 19">
              <a:extLst>
                <a:ext uri="{FF2B5EF4-FFF2-40B4-BE49-F238E27FC236}">
                  <a16:creationId xmlns:a16="http://schemas.microsoft.com/office/drawing/2014/main" id="{229654F6-84A3-D050-8767-F6F5F2538FBC}"/>
                </a:ext>
              </a:extLst>
            </p:cNvPr>
            <p:cNvGrpSpPr/>
            <p:nvPr/>
          </p:nvGrpSpPr>
          <p:grpSpPr>
            <a:xfrm flipH="1">
              <a:off x="415158" y="1087127"/>
              <a:ext cx="6369968" cy="998010"/>
              <a:chOff x="1163021" y="3701143"/>
              <a:chExt cx="3140466" cy="998010"/>
            </a:xfrm>
          </p:grpSpPr>
          <p:grpSp>
            <p:nvGrpSpPr>
              <p:cNvPr id="22" name="Group 21">
                <a:extLst>
                  <a:ext uri="{FF2B5EF4-FFF2-40B4-BE49-F238E27FC236}">
                    <a16:creationId xmlns:a16="http://schemas.microsoft.com/office/drawing/2014/main" id="{04311BF4-0114-452A-831F-5D86A5125F56}"/>
                  </a:ext>
                </a:extLst>
              </p:cNvPr>
              <p:cNvGrpSpPr/>
              <p:nvPr/>
            </p:nvGrpSpPr>
            <p:grpSpPr>
              <a:xfrm>
                <a:off x="1163021" y="3701143"/>
                <a:ext cx="3140466" cy="998010"/>
                <a:chOff x="1302209" y="3701143"/>
                <a:chExt cx="1934477" cy="998010"/>
              </a:xfrm>
              <a:solidFill>
                <a:srgbClr val="C02034"/>
              </a:solidFill>
            </p:grpSpPr>
            <p:sp>
              <p:nvSpPr>
                <p:cNvPr id="24" name="Rectangle 23">
                  <a:extLst>
                    <a:ext uri="{FF2B5EF4-FFF2-40B4-BE49-F238E27FC236}">
                      <a16:creationId xmlns:a16="http://schemas.microsoft.com/office/drawing/2014/main" id="{7A9788C3-79D4-ECC5-77EB-9382A6904C18}"/>
                    </a:ext>
                  </a:extLst>
                </p:cNvPr>
                <p:cNvSpPr/>
                <p:nvPr/>
              </p:nvSpPr>
              <p:spPr>
                <a:xfrm>
                  <a:off x="1302209" y="3701143"/>
                  <a:ext cx="1934477" cy="6463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Isosceles Triangle 24">
                  <a:extLst>
                    <a:ext uri="{FF2B5EF4-FFF2-40B4-BE49-F238E27FC236}">
                      <a16:creationId xmlns:a16="http://schemas.microsoft.com/office/drawing/2014/main" id="{7CFF014A-F7B0-39C3-A98F-D88C0CCB928C}"/>
                    </a:ext>
                  </a:extLst>
                </p:cNvPr>
                <p:cNvSpPr/>
                <p:nvPr/>
              </p:nvSpPr>
              <p:spPr>
                <a:xfrm flipV="1">
                  <a:off x="3067441" y="4347472"/>
                  <a:ext cx="169245" cy="351681"/>
                </a:xfrm>
                <a:prstGeom prst="triangle">
                  <a:avLst>
                    <a:gd name="adj" fmla="val 0"/>
                  </a:avLst>
                </a:prstGeom>
                <a:gr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8C04B93E-083A-D914-1A56-99CD4E930A1D}"/>
                  </a:ext>
                </a:extLst>
              </p:cNvPr>
              <p:cNvSpPr txBox="1"/>
              <p:nvPr/>
            </p:nvSpPr>
            <p:spPr>
              <a:xfrm>
                <a:off x="4012227" y="3803525"/>
                <a:ext cx="260166" cy="461665"/>
              </a:xfrm>
              <a:prstGeom prst="rect">
                <a:avLst/>
              </a:prstGeom>
              <a:noFill/>
              <a:ln>
                <a:noFill/>
              </a:ln>
            </p:spPr>
            <p:txBody>
              <a:bodyPr wrap="none" rtlCol="0">
                <a:spAutoFit/>
              </a:bodyPr>
              <a:lstStyle/>
              <a:p>
                <a:r>
                  <a:rPr lang="vi-VN" sz="2400" b="1">
                    <a:solidFill>
                      <a:schemeClr val="bg1">
                        <a:lumMod val="95000"/>
                      </a:schemeClr>
                    </a:solidFill>
                  </a:rPr>
                  <a:t>02</a:t>
                </a:r>
                <a:endParaRPr lang="en-US" sz="2400" b="1">
                  <a:solidFill>
                    <a:schemeClr val="bg1">
                      <a:lumMod val="95000"/>
                    </a:schemeClr>
                  </a:solidFill>
                </a:endParaRPr>
              </a:p>
            </p:txBody>
          </p:sp>
        </p:grpSp>
        <p:sp>
          <p:nvSpPr>
            <p:cNvPr id="21" name="TextBox 20">
              <a:extLst>
                <a:ext uri="{FF2B5EF4-FFF2-40B4-BE49-F238E27FC236}">
                  <a16:creationId xmlns:a16="http://schemas.microsoft.com/office/drawing/2014/main" id="{7CADB6A5-16CB-7C9A-0A93-0B7C302D08A0}"/>
                </a:ext>
              </a:extLst>
            </p:cNvPr>
            <p:cNvSpPr txBox="1"/>
            <p:nvPr/>
          </p:nvSpPr>
          <p:spPr>
            <a:xfrm>
              <a:off x="-178114" y="1225626"/>
              <a:ext cx="6565161" cy="369332"/>
            </a:xfrm>
            <a:prstGeom prst="rect">
              <a:avLst/>
            </a:prstGeom>
            <a:noFill/>
          </p:spPr>
          <p:txBody>
            <a:bodyPr wrap="square">
              <a:spAutoFit/>
            </a:bodyPr>
            <a:lstStyle/>
            <a:p>
              <a:r>
                <a:rPr lang="vi-VN">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Phương pháp tính sai số của tập dữ liệu</a:t>
              </a:r>
              <a:endParaRPr lang="en-US">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23D475F-DD51-E106-3B9D-6F290ED73ADD}"/>
                  </a:ext>
                </a:extLst>
              </p:cNvPr>
              <p:cNvSpPr txBox="1"/>
              <p:nvPr/>
            </p:nvSpPr>
            <p:spPr>
              <a:xfrm>
                <a:off x="3109280" y="2020480"/>
                <a:ext cx="4572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𝑠</m:t>
                      </m:r>
                      <m:r>
                        <a:rPr lang="en-US">
                          <a:latin typeface="Cambria Math" panose="02040503050406030204" pitchFamily="18" charset="0"/>
                        </a:rPr>
                        <m:t>=</m:t>
                      </m:r>
                      <m:r>
                        <a:rPr lang="en-US" i="1">
                          <a:latin typeface="Cambria Math" panose="02040503050406030204" pitchFamily="18" charset="0"/>
                        </a:rPr>
                        <m:t>𝑏𝐴</m:t>
                      </m:r>
                      <m:d>
                        <m:dPr>
                          <m:ctrlPr>
                            <a:rPr lang="en-US" i="1">
                              <a:latin typeface="Cambria Math" panose="02040503050406030204" pitchFamily="18" charset="0"/>
                            </a:rPr>
                          </m:ctrlPr>
                        </m:dPr>
                        <m:e>
                          <m:r>
                            <a:rPr lang="en-US" i="1">
                              <a:latin typeface="Cambria Math" panose="02040503050406030204" pitchFamily="18" charset="0"/>
                            </a:rPr>
                            <m:t>𝜎</m:t>
                          </m:r>
                          <m:r>
                            <a:rPr lang="en-US">
                              <a:latin typeface="Cambria Math" panose="02040503050406030204" pitchFamily="18" charset="0"/>
                            </a:rPr>
                            <m:t>−∆</m:t>
                          </m:r>
                          <m:r>
                            <a:rPr lang="en-US" i="1">
                              <a:latin typeface="Cambria Math" panose="02040503050406030204" pitchFamily="18" charset="0"/>
                            </a:rPr>
                            <m:t>𝜎</m:t>
                          </m:r>
                        </m:e>
                      </m:d>
                    </m:oMath>
                  </m:oMathPara>
                </a14:m>
                <a:endParaRPr lang="en-US"/>
              </a:p>
            </p:txBody>
          </p:sp>
        </mc:Choice>
        <mc:Fallback xmlns="">
          <p:sp>
            <p:nvSpPr>
              <p:cNvPr id="27" name="TextBox 26">
                <a:extLst>
                  <a:ext uri="{FF2B5EF4-FFF2-40B4-BE49-F238E27FC236}">
                    <a16:creationId xmlns:a16="http://schemas.microsoft.com/office/drawing/2014/main" id="{323D475F-DD51-E106-3B9D-6F290ED73ADD}"/>
                  </a:ext>
                </a:extLst>
              </p:cNvPr>
              <p:cNvSpPr txBox="1">
                <a:spLocks noRot="1" noChangeAspect="1" noMove="1" noResize="1" noEditPoints="1" noAdjustHandles="1" noChangeArrowheads="1" noChangeShapeType="1" noTextEdit="1"/>
              </p:cNvSpPr>
              <p:nvPr/>
            </p:nvSpPr>
            <p:spPr>
              <a:xfrm>
                <a:off x="3109280" y="2020480"/>
                <a:ext cx="457200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C1131309-B880-9747-ECCD-CA4A9CF16477}"/>
                  </a:ext>
                </a:extLst>
              </p:cNvPr>
              <p:cNvSpPr txBox="1"/>
              <p:nvPr/>
            </p:nvSpPr>
            <p:spPr>
              <a:xfrm>
                <a:off x="4302976" y="3508029"/>
                <a:ext cx="5597760" cy="62805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𝑑</m:t>
                      </m:r>
                      <m:r>
                        <a:rPr lang="en-US">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a:latin typeface="Cambria Math" panose="02040503050406030204" pitchFamily="18" charset="0"/>
                            </a:rPr>
                            <m:t> </m:t>
                          </m:r>
                          <m:r>
                            <a:rPr lang="en-US" i="1">
                              <a:latin typeface="Cambria Math" panose="02040503050406030204" pitchFamily="18" charset="0"/>
                            </a:rPr>
                            <m:t>𝑞𝑢𝑎𝑛𝑡𝑖𝑙𝑒</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𝑠</m:t>
                              </m:r>
                              <m:r>
                                <a:rPr lang="en-US">
                                  <a:latin typeface="Cambria Math" panose="02040503050406030204" pitchFamily="18" charset="0"/>
                                </a:rPr>
                                <m:t>,50</m:t>
                              </m:r>
                            </m:e>
                          </m:d>
                          <m:r>
                            <a:rPr lang="en-US">
                              <a:latin typeface="Cambria Math" panose="02040503050406030204" pitchFamily="18" charset="0"/>
                            </a:rPr>
                            <m:t>+ </m:t>
                          </m:r>
                          <m:r>
                            <a:rPr lang="en-US" i="1">
                              <a:latin typeface="Cambria Math" panose="02040503050406030204" pitchFamily="18" charset="0"/>
                            </a:rPr>
                            <m:t>𝑞𝑢𝑎𝑛𝑡𝑖𝑙𝑒</m:t>
                          </m:r>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𝑠</m:t>
                              </m:r>
                              <m:r>
                                <a:rPr lang="en-US">
                                  <a:latin typeface="Cambria Math" panose="02040503050406030204" pitchFamily="18" charset="0"/>
                                </a:rPr>
                                <m:t>,95</m:t>
                              </m:r>
                            </m:e>
                          </m:d>
                        </m:num>
                        <m:den>
                          <m:r>
                            <a:rPr lang="en-US">
                              <a:latin typeface="Cambria Math" panose="02040503050406030204" pitchFamily="18" charset="0"/>
                            </a:rPr>
                            <m:t>2</m:t>
                          </m:r>
                        </m:den>
                      </m:f>
                    </m:oMath>
                  </m:oMathPara>
                </a14:m>
                <a:endParaRPr lang="en-US"/>
              </a:p>
            </p:txBody>
          </p:sp>
        </mc:Choice>
        <mc:Fallback xmlns="">
          <p:sp>
            <p:nvSpPr>
              <p:cNvPr id="29" name="TextBox 28">
                <a:extLst>
                  <a:ext uri="{FF2B5EF4-FFF2-40B4-BE49-F238E27FC236}">
                    <a16:creationId xmlns:a16="http://schemas.microsoft.com/office/drawing/2014/main" id="{C1131309-B880-9747-ECCD-CA4A9CF16477}"/>
                  </a:ext>
                </a:extLst>
              </p:cNvPr>
              <p:cNvSpPr txBox="1">
                <a:spLocks noRot="1" noChangeAspect="1" noMove="1" noResize="1" noEditPoints="1" noAdjustHandles="1" noChangeArrowheads="1" noChangeShapeType="1" noTextEdit="1"/>
              </p:cNvSpPr>
              <p:nvPr/>
            </p:nvSpPr>
            <p:spPr>
              <a:xfrm>
                <a:off x="4302976" y="3508029"/>
                <a:ext cx="5597760" cy="628057"/>
              </a:xfrm>
              <a:prstGeom prst="rect">
                <a:avLst/>
              </a:prstGeom>
              <a:blipFill>
                <a:blip r:embed="rId4"/>
                <a:stretch>
                  <a:fillRect/>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323E2472-9579-D080-6119-BE9444548597}"/>
              </a:ext>
            </a:extLst>
          </p:cNvPr>
          <p:cNvSpPr txBox="1"/>
          <p:nvPr/>
        </p:nvSpPr>
        <p:spPr>
          <a:xfrm>
            <a:off x="4573087" y="4117163"/>
            <a:ext cx="6181962" cy="1588127"/>
          </a:xfrm>
          <a:prstGeom prst="rect">
            <a:avLst/>
          </a:prstGeom>
          <a:noFill/>
        </p:spPr>
        <p:txBody>
          <a:bodyPr wrap="square">
            <a:spAutoFit/>
          </a:bodyPr>
          <a:lstStyle/>
          <a:p>
            <a:pPr algn="just">
              <a:lnSpc>
                <a:spcPct val="110000"/>
              </a:lnSpc>
              <a:spcBef>
                <a:spcPts val="300"/>
              </a:spcBef>
            </a:pPr>
            <a:r>
              <a:rPr lang="en-US">
                <a:solidFill>
                  <a:srgbClr val="000000"/>
                </a:solidFill>
                <a:latin typeface="Lato" panose="020F0502020204030203" pitchFamily="34" charset="0"/>
                <a:ea typeface="Calibri" panose="020F0502020204030204" pitchFamily="34" charset="0"/>
              </a:rPr>
              <a:t>d là kết quả đạt được của tập dữ liệu</a:t>
            </a:r>
          </a:p>
          <a:p>
            <a:pPr lvl="0" algn="just">
              <a:lnSpc>
                <a:spcPct val="110000"/>
              </a:lnSpc>
            </a:pPr>
            <a:r>
              <a:rPr lang="en-US">
                <a:solidFill>
                  <a:srgbClr val="000000"/>
                </a:solidFill>
                <a:latin typeface="Lato" panose="020F0502020204030203" pitchFamily="34" charset="0"/>
                <a:ea typeface="Calibri" panose="020F0502020204030204" pitchFamily="34" charset="0"/>
              </a:rPr>
              <a:t>s là tập khoảng cách của từng điểm so với giá trị chuẩn của nó</a:t>
            </a:r>
          </a:p>
          <a:p>
            <a:pPr lvl="0" algn="just">
              <a:lnSpc>
                <a:spcPct val="110000"/>
              </a:lnSpc>
            </a:pPr>
            <a:r>
              <a:rPr lang="en-US">
                <a:solidFill>
                  <a:srgbClr val="000000"/>
                </a:solidFill>
                <a:latin typeface="Lato" panose="020F0502020204030203" pitchFamily="34" charset="0"/>
                <a:ea typeface="Calibri" panose="020F0502020204030204" pitchFamily="34" charset="0"/>
              </a:rPr>
              <a:t>quantile (s, 50) là phân vị 50 của tập s</a:t>
            </a:r>
          </a:p>
          <a:p>
            <a:r>
              <a:rPr lang="en-US">
                <a:latin typeface="Lato" panose="020F0502020204030203" pitchFamily="34" charset="0"/>
                <a:ea typeface="Calibri" panose="020F0502020204030204" pitchFamily="34" charset="0"/>
              </a:rPr>
              <a:t>quantile (s, 95) là phân vị 95 của tập s</a:t>
            </a:r>
            <a:endParaRPr lang="en-US">
              <a:latin typeface="Lato" panose="020F0502020204030203" pitchFamily="34" charset="0"/>
            </a:endParaRPr>
          </a:p>
        </p:txBody>
      </p:sp>
      <p:pic>
        <p:nvPicPr>
          <p:cNvPr id="32" name="Picture 31" descr="A blue circle with red and green circles&#10;&#10;Description automatically generated">
            <a:extLst>
              <a:ext uri="{FF2B5EF4-FFF2-40B4-BE49-F238E27FC236}">
                <a16:creationId xmlns:a16="http://schemas.microsoft.com/office/drawing/2014/main" id="{E46D7552-A669-0174-3DAB-13B88D5A6CE1}"/>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1510" y="3398099"/>
            <a:ext cx="3698494" cy="2506929"/>
          </a:xfrm>
          <a:prstGeom prst="rect">
            <a:avLst/>
          </a:prstGeom>
          <a:noFill/>
          <a:ln>
            <a:noFill/>
          </a:ln>
        </p:spPr>
      </p:pic>
    </p:spTree>
    <p:extLst>
      <p:ext uri="{BB962C8B-B14F-4D97-AF65-F5344CB8AC3E}">
        <p14:creationId xmlns:p14="http://schemas.microsoft.com/office/powerpoint/2010/main" val="18180353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28</a:t>
            </a:fld>
            <a:endParaRPr lang="en-US"/>
          </a:p>
        </p:txBody>
      </p:sp>
      <p:sp>
        <p:nvSpPr>
          <p:cNvPr id="16" name="Title 4">
            <a:extLst>
              <a:ext uri="{FF2B5EF4-FFF2-40B4-BE49-F238E27FC236}">
                <a16:creationId xmlns:a16="http://schemas.microsoft.com/office/drawing/2014/main" id="{8CA45891-3D17-6FDA-1A68-76ECB5A0E2F2}"/>
              </a:ext>
            </a:extLst>
          </p:cNvPr>
          <p:cNvSpPr>
            <a:spLocks noGrp="1"/>
          </p:cNvSpPr>
          <p:nvPr>
            <p:ph type="title"/>
          </p:nvPr>
        </p:nvSpPr>
        <p:spPr>
          <a:xfrm>
            <a:off x="3973412" y="44596"/>
            <a:ext cx="4494767" cy="451739"/>
          </a:xfrm>
        </p:spPr>
        <p:txBody>
          <a:bodyPr>
            <a:noAutofit/>
          </a:bodyPr>
          <a:lstStyle/>
          <a:p>
            <a:r>
              <a:rPr lang="vi-VN" sz="3600"/>
              <a:t>Kết quả thực nghiệm</a:t>
            </a:r>
            <a:endParaRPr lang="en-US" sz="3600"/>
          </a:p>
        </p:txBody>
      </p:sp>
      <p:pic>
        <p:nvPicPr>
          <p:cNvPr id="7" name="Picture 6">
            <a:extLst>
              <a:ext uri="{FF2B5EF4-FFF2-40B4-BE49-F238E27FC236}">
                <a16:creationId xmlns:a16="http://schemas.microsoft.com/office/drawing/2014/main" id="{1184C4B1-2D4E-A30A-28C5-371D5C6292D2}"/>
              </a:ext>
            </a:extLst>
          </p:cNvPr>
          <p:cNvPicPr>
            <a:picLocks noChangeAspect="1"/>
          </p:cNvPicPr>
          <p:nvPr/>
        </p:nvPicPr>
        <p:blipFill>
          <a:blip r:embed="rId2"/>
          <a:stretch>
            <a:fillRect/>
          </a:stretch>
        </p:blipFill>
        <p:spPr>
          <a:xfrm>
            <a:off x="877236" y="673489"/>
            <a:ext cx="3184075" cy="2391084"/>
          </a:xfrm>
          <a:prstGeom prst="rect">
            <a:avLst/>
          </a:prstGeom>
        </p:spPr>
      </p:pic>
      <p:pic>
        <p:nvPicPr>
          <p:cNvPr id="9" name="Picture 8">
            <a:extLst>
              <a:ext uri="{FF2B5EF4-FFF2-40B4-BE49-F238E27FC236}">
                <a16:creationId xmlns:a16="http://schemas.microsoft.com/office/drawing/2014/main" id="{9D73863C-9B1D-6398-558E-CD669D4AD09F}"/>
              </a:ext>
            </a:extLst>
          </p:cNvPr>
          <p:cNvPicPr>
            <a:picLocks noChangeAspect="1"/>
          </p:cNvPicPr>
          <p:nvPr/>
        </p:nvPicPr>
        <p:blipFill>
          <a:blip r:embed="rId3"/>
          <a:stretch>
            <a:fillRect/>
          </a:stretch>
        </p:blipFill>
        <p:spPr>
          <a:xfrm>
            <a:off x="4581151" y="745498"/>
            <a:ext cx="3115127" cy="2247066"/>
          </a:xfrm>
          <a:prstGeom prst="rect">
            <a:avLst/>
          </a:prstGeom>
        </p:spPr>
      </p:pic>
      <p:pic>
        <p:nvPicPr>
          <p:cNvPr id="11" name="Picture 10">
            <a:extLst>
              <a:ext uri="{FF2B5EF4-FFF2-40B4-BE49-F238E27FC236}">
                <a16:creationId xmlns:a16="http://schemas.microsoft.com/office/drawing/2014/main" id="{667A935C-D610-66D0-7849-A5D5F8402DB2}"/>
              </a:ext>
            </a:extLst>
          </p:cNvPr>
          <p:cNvPicPr>
            <a:picLocks noChangeAspect="1"/>
          </p:cNvPicPr>
          <p:nvPr/>
        </p:nvPicPr>
        <p:blipFill>
          <a:blip r:embed="rId4"/>
          <a:stretch>
            <a:fillRect/>
          </a:stretch>
        </p:blipFill>
        <p:spPr>
          <a:xfrm>
            <a:off x="8216118" y="692895"/>
            <a:ext cx="3100375" cy="2286377"/>
          </a:xfrm>
          <a:prstGeom prst="rect">
            <a:avLst/>
          </a:prstGeom>
        </p:spPr>
      </p:pic>
      <p:graphicFrame>
        <p:nvGraphicFramePr>
          <p:cNvPr id="12" name="Table 11">
            <a:extLst>
              <a:ext uri="{FF2B5EF4-FFF2-40B4-BE49-F238E27FC236}">
                <a16:creationId xmlns:a16="http://schemas.microsoft.com/office/drawing/2014/main" id="{090DA4EC-1BD5-A571-89EC-F227823147CA}"/>
              </a:ext>
            </a:extLst>
          </p:cNvPr>
          <p:cNvGraphicFramePr>
            <a:graphicFrameLocks noGrp="1"/>
          </p:cNvGraphicFramePr>
          <p:nvPr/>
        </p:nvGraphicFramePr>
        <p:xfrm>
          <a:off x="1149519" y="3586254"/>
          <a:ext cx="9978390" cy="2526248"/>
        </p:xfrm>
        <a:graphic>
          <a:graphicData uri="http://schemas.openxmlformats.org/drawingml/2006/table">
            <a:tbl>
              <a:tblPr firstRow="1" firstCol="1" bandRow="1">
                <a:tableStyleId>{2D5ABB26-0587-4C30-8999-92F81FD0307C}</a:tableStyleId>
              </a:tblPr>
              <a:tblGrid>
                <a:gridCol w="2558191">
                  <a:extLst>
                    <a:ext uri="{9D8B030D-6E8A-4147-A177-3AD203B41FA5}">
                      <a16:colId xmlns:a16="http://schemas.microsoft.com/office/drawing/2014/main" val="3429030282"/>
                    </a:ext>
                  </a:extLst>
                </a:gridCol>
                <a:gridCol w="1685708">
                  <a:extLst>
                    <a:ext uri="{9D8B030D-6E8A-4147-A177-3AD203B41FA5}">
                      <a16:colId xmlns:a16="http://schemas.microsoft.com/office/drawing/2014/main" val="2942522277"/>
                    </a:ext>
                  </a:extLst>
                </a:gridCol>
                <a:gridCol w="1911130">
                  <a:extLst>
                    <a:ext uri="{9D8B030D-6E8A-4147-A177-3AD203B41FA5}">
                      <a16:colId xmlns:a16="http://schemas.microsoft.com/office/drawing/2014/main" val="2102376879"/>
                    </a:ext>
                  </a:extLst>
                </a:gridCol>
                <a:gridCol w="1911130">
                  <a:extLst>
                    <a:ext uri="{9D8B030D-6E8A-4147-A177-3AD203B41FA5}">
                      <a16:colId xmlns:a16="http://schemas.microsoft.com/office/drawing/2014/main" val="93721994"/>
                    </a:ext>
                  </a:extLst>
                </a:gridCol>
                <a:gridCol w="1912231">
                  <a:extLst>
                    <a:ext uri="{9D8B030D-6E8A-4147-A177-3AD203B41FA5}">
                      <a16:colId xmlns:a16="http://schemas.microsoft.com/office/drawing/2014/main" val="2183137213"/>
                    </a:ext>
                  </a:extLst>
                </a:gridCol>
              </a:tblGrid>
              <a:tr h="1173814">
                <a:tc>
                  <a:txBody>
                    <a:bodyPr/>
                    <a:lstStyle/>
                    <a:p>
                      <a:pPr algn="l">
                        <a:lnSpc>
                          <a:spcPct val="110000"/>
                        </a:lnSpc>
                        <a:spcBef>
                          <a:spcPts val="300"/>
                        </a:spcBef>
                      </a:pPr>
                      <a:r>
                        <a:rPr lang="en-US" sz="1600">
                          <a:effectLst/>
                          <a:latin typeface="Lato" panose="020F0502020204030203" pitchFamily="34" charset="0"/>
                          <a:ea typeface="Lato" panose="020F0502020204030203" pitchFamily="34" charset="0"/>
                          <a:cs typeface="Lato" panose="020F0502020204030203" pitchFamily="34" charset="0"/>
                        </a:rPr>
                        <a:t>       </a:t>
                      </a:r>
                      <a:r>
                        <a:rPr lang="vi-VN" sz="1600">
                          <a:effectLst/>
                          <a:latin typeface="Lato" panose="020F0502020204030203" pitchFamily="34" charset="0"/>
                          <a:ea typeface="Lato" panose="020F0502020204030203" pitchFamily="34" charset="0"/>
                          <a:cs typeface="Lato" panose="020F0502020204030203" pitchFamily="34" charset="0"/>
                        </a:rPr>
                        <a:t>              Độ chính xác</a:t>
                      </a:r>
                      <a:endParaRPr lang="en-US" sz="1600">
                        <a:effectLst/>
                        <a:latin typeface="Lato" panose="020F0502020204030203" pitchFamily="34" charset="0"/>
                        <a:ea typeface="Lato" panose="020F0502020204030203" pitchFamily="34" charset="0"/>
                        <a:cs typeface="Lato" panose="020F0502020204030203" pitchFamily="34" charset="0"/>
                      </a:endParaRPr>
                    </a:p>
                    <a:p>
                      <a:pPr algn="l">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 </a:t>
                      </a:r>
                    </a:p>
                    <a:p>
                      <a:pPr algn="l">
                        <a:lnSpc>
                          <a:spcPct val="110000"/>
                        </a:lnSpc>
                        <a:spcBef>
                          <a:spcPts val="300"/>
                        </a:spcBef>
                      </a:pPr>
                      <a:endParaRPr lang="vi-VN" sz="1600">
                        <a:effectLst/>
                        <a:latin typeface="Lato" panose="020F0502020204030203" pitchFamily="34" charset="0"/>
                        <a:ea typeface="Lato" panose="020F0502020204030203" pitchFamily="34" charset="0"/>
                        <a:cs typeface="Lato" panose="020F0502020204030203" pitchFamily="34" charset="0"/>
                      </a:endParaRPr>
                    </a:p>
                    <a:p>
                      <a:pPr algn="l">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    Điện thoại</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10000"/>
                        </a:lnSpc>
                        <a:spcBef>
                          <a:spcPts val="300"/>
                        </a:spcBef>
                      </a:pPr>
                      <a:endParaRPr lang="vi-VN"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Google baseline</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300"/>
                        </a:spcBef>
                      </a:pPr>
                      <a:endParaRPr lang="vi-VN"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Kết quả nghiên cứu</a:t>
                      </a:r>
                      <a:endParaRPr lang="en-US"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(Khối WLS)</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300"/>
                        </a:spcBef>
                      </a:pPr>
                      <a:endParaRPr lang="vi-VN"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Kết quả nghiên cứu</a:t>
                      </a:r>
                      <a:endParaRPr lang="en-US"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(Khối Kalman Filter)</a:t>
                      </a:r>
                    </a:p>
                    <a:p>
                      <a:pPr algn="ctr">
                        <a:lnSpc>
                          <a:spcPct val="110000"/>
                        </a:lnSpc>
                        <a:spcBef>
                          <a:spcPts val="300"/>
                        </a:spcBef>
                      </a:pP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300"/>
                        </a:spcBef>
                      </a:pPr>
                      <a:endParaRPr lang="vi-VN"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Kết quả nghiên cứu</a:t>
                      </a:r>
                      <a:endParaRPr lang="en-US" sz="16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(Khối RTK)</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483264"/>
                  </a:ext>
                </a:extLst>
              </a:tr>
              <a:tr h="460632">
                <a:tc>
                  <a:txBody>
                    <a:bodyPr/>
                    <a:lstStyle/>
                    <a:p>
                      <a:pPr algn="just">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Pixel4xl</a:t>
                      </a:r>
                      <a:r>
                        <a:rPr lang="en-US" sz="1600">
                          <a:effectLst/>
                          <a:latin typeface="Lato" panose="020F0502020204030203" pitchFamily="34" charset="0"/>
                          <a:ea typeface="Lato" panose="020F0502020204030203" pitchFamily="34" charset="0"/>
                          <a:cs typeface="Lato" panose="020F0502020204030203" pitchFamily="34" charset="0"/>
                        </a:rPr>
                        <a:t> </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2.6040m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2.1156m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1.5806m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1600">
                          <a:effectLst/>
                          <a:latin typeface="Lato" panose="020F0502020204030203" pitchFamily="34" charset="0"/>
                          <a:ea typeface="Lato" panose="020F0502020204030203" pitchFamily="34" charset="0"/>
                          <a:cs typeface="Lato" panose="020F0502020204030203" pitchFamily="34" charset="0"/>
                        </a:rPr>
                        <a:t>1.2832m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571722"/>
                  </a:ext>
                </a:extLst>
              </a:tr>
              <a:tr h="460632">
                <a:tc>
                  <a:txBody>
                    <a:bodyPr/>
                    <a:lstStyle/>
                    <a:p>
                      <a:pPr algn="just">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Pixel5a</a:t>
                      </a:r>
                      <a:r>
                        <a:rPr lang="en-US" sz="1600">
                          <a:effectLst/>
                          <a:latin typeface="Lato" panose="020F0502020204030203" pitchFamily="34" charset="0"/>
                          <a:ea typeface="Lato" panose="020F0502020204030203" pitchFamily="34" charset="0"/>
                          <a:cs typeface="Lato" panose="020F0502020204030203" pitchFamily="34" charset="0"/>
                        </a:rPr>
                        <a:t> </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1600">
                          <a:effectLst/>
                          <a:latin typeface="Lato" panose="020F0502020204030203" pitchFamily="34" charset="0"/>
                          <a:ea typeface="Lato" panose="020F0502020204030203" pitchFamily="34" charset="0"/>
                          <a:cs typeface="Lato" panose="020F0502020204030203" pitchFamily="34" charset="0"/>
                        </a:rPr>
                        <a:t>5</a:t>
                      </a:r>
                      <a:r>
                        <a:rPr lang="vi-VN" sz="1600">
                          <a:effectLst/>
                          <a:latin typeface="Lato" panose="020F0502020204030203" pitchFamily="34" charset="0"/>
                          <a:ea typeface="Lato" panose="020F0502020204030203" pitchFamily="34" charset="0"/>
                          <a:cs typeface="Lato" panose="020F0502020204030203" pitchFamily="34" charset="0"/>
                        </a:rPr>
                        <a:t>.7372m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4.9256m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3.5532m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1600">
                          <a:effectLst/>
                          <a:latin typeface="Lato" panose="020F0502020204030203" pitchFamily="34" charset="0"/>
                          <a:ea typeface="Lato" panose="020F0502020204030203" pitchFamily="34" charset="0"/>
                          <a:cs typeface="Lato" panose="020F0502020204030203" pitchFamily="34" charset="0"/>
                        </a:rPr>
                        <a:t>2.5052</a:t>
                      </a:r>
                      <a:r>
                        <a:rPr lang="vi-VN" sz="1600">
                          <a:effectLst/>
                          <a:latin typeface="Lato" panose="020F0502020204030203" pitchFamily="34" charset="0"/>
                          <a:ea typeface="Lato" panose="020F0502020204030203" pitchFamily="34" charset="0"/>
                          <a:cs typeface="Lato" panose="020F0502020204030203" pitchFamily="34" charset="0"/>
                        </a:rPr>
                        <a:t>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2016527"/>
                  </a:ext>
                </a:extLst>
              </a:tr>
              <a:tr h="431170">
                <a:tc>
                  <a:txBody>
                    <a:bodyPr/>
                    <a:lstStyle/>
                    <a:p>
                      <a:pPr algn="l">
                        <a:lnSpc>
                          <a:spcPct val="110000"/>
                        </a:lnSpc>
                        <a:spcBef>
                          <a:spcPts val="300"/>
                        </a:spcBef>
                      </a:pPr>
                      <a:r>
                        <a:rPr lang="vi-VN" sz="1600">
                          <a:effectLst/>
                          <a:latin typeface="Lato" panose="020F0502020204030203" pitchFamily="34" charset="0"/>
                          <a:ea typeface="Lato" panose="020F0502020204030203" pitchFamily="34" charset="0"/>
                          <a:cs typeface="Lato" panose="020F0502020204030203" pitchFamily="34" charset="0"/>
                        </a:rPr>
                        <a:t>Samsung Galaxy S21 Ultra</a:t>
                      </a:r>
                      <a:r>
                        <a:rPr lang="en-US" sz="1600">
                          <a:effectLst/>
                          <a:latin typeface="Lato" panose="020F0502020204030203" pitchFamily="34" charset="0"/>
                          <a:ea typeface="Lato" panose="020F0502020204030203" pitchFamily="34" charset="0"/>
                          <a:cs typeface="Lato" panose="020F0502020204030203" pitchFamily="34" charset="0"/>
                        </a:rPr>
                        <a:t> </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1600">
                          <a:effectLst/>
                          <a:latin typeface="Lato" panose="020F0502020204030203" pitchFamily="34" charset="0"/>
                          <a:ea typeface="Lato" panose="020F0502020204030203" pitchFamily="34" charset="0"/>
                          <a:cs typeface="Lato" panose="020F0502020204030203" pitchFamily="34" charset="0"/>
                        </a:rPr>
                        <a:t>3</a:t>
                      </a:r>
                      <a:r>
                        <a:rPr lang="vi-VN" sz="1600">
                          <a:effectLst/>
                          <a:latin typeface="Lato" panose="020F0502020204030203" pitchFamily="34" charset="0"/>
                          <a:ea typeface="Lato" panose="020F0502020204030203" pitchFamily="34" charset="0"/>
                          <a:cs typeface="Lato" panose="020F0502020204030203" pitchFamily="34" charset="0"/>
                        </a:rPr>
                        <a:t>.9466 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3.9249 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1600">
                          <a:effectLst/>
                          <a:latin typeface="Lato" panose="020F0502020204030203" pitchFamily="34" charset="0"/>
                          <a:ea typeface="Lato" panose="020F0502020204030203" pitchFamily="34" charset="0"/>
                          <a:cs typeface="Lato" panose="020F0502020204030203" pitchFamily="34" charset="0"/>
                        </a:rPr>
                        <a:t>3.5692 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1600">
                          <a:effectLst/>
                          <a:latin typeface="Lato" panose="020F0502020204030203" pitchFamily="34" charset="0"/>
                          <a:ea typeface="Lato" panose="020F0502020204030203" pitchFamily="34" charset="0"/>
                          <a:cs typeface="Lato" panose="020F0502020204030203" pitchFamily="34" charset="0"/>
                        </a:rPr>
                        <a:t>1.3986</a:t>
                      </a:r>
                      <a:r>
                        <a:rPr lang="vi-VN" sz="1600">
                          <a:effectLst/>
                          <a:latin typeface="Lato" panose="020F0502020204030203" pitchFamily="34" charset="0"/>
                          <a:ea typeface="Lato" panose="020F0502020204030203" pitchFamily="34" charset="0"/>
                          <a:cs typeface="Lato" panose="020F0502020204030203" pitchFamily="34" charset="0"/>
                        </a:rPr>
                        <a:t>m</a:t>
                      </a:r>
                      <a:endParaRPr lang="en-US" sz="16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060774"/>
                  </a:ext>
                </a:extLst>
              </a:tr>
            </a:tbl>
          </a:graphicData>
        </a:graphic>
      </p:graphicFrame>
      <p:sp>
        <p:nvSpPr>
          <p:cNvPr id="15" name="TextBox 14">
            <a:extLst>
              <a:ext uri="{FF2B5EF4-FFF2-40B4-BE49-F238E27FC236}">
                <a16:creationId xmlns:a16="http://schemas.microsoft.com/office/drawing/2014/main" id="{116D4001-AA61-A980-B346-EC3C58BCD33F}"/>
              </a:ext>
            </a:extLst>
          </p:cNvPr>
          <p:cNvSpPr txBox="1"/>
          <p:nvPr/>
        </p:nvSpPr>
        <p:spPr>
          <a:xfrm>
            <a:off x="2935229" y="3188275"/>
            <a:ext cx="6571132" cy="369332"/>
          </a:xfrm>
          <a:prstGeom prst="rect">
            <a:avLst/>
          </a:prstGeom>
          <a:noFill/>
        </p:spPr>
        <p:txBody>
          <a:bodyPr wrap="square">
            <a:spAutoFit/>
          </a:bodyPr>
          <a:lstStyle/>
          <a:p>
            <a:pPr algn="just"/>
            <a:r>
              <a:rPr lang="vi-VN" i="1">
                <a:latin typeface="Times New Roman" panose="02020603050405020304" pitchFamily="18" charset="0"/>
                <a:ea typeface="Calibri" panose="020F0502020204030204" pitchFamily="34" charset="0"/>
              </a:rPr>
              <a:t>Bảng đánh giá kết quả các phương pháp so với Baseline của Google</a:t>
            </a:r>
            <a:endParaRPr lang="en-US"/>
          </a:p>
        </p:txBody>
      </p:sp>
    </p:spTree>
    <p:extLst>
      <p:ext uri="{BB962C8B-B14F-4D97-AF65-F5344CB8AC3E}">
        <p14:creationId xmlns:p14="http://schemas.microsoft.com/office/powerpoint/2010/main" val="12514440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29</a:t>
            </a:fld>
            <a:endParaRPr lang="en-US"/>
          </a:p>
        </p:txBody>
      </p:sp>
      <p:sp>
        <p:nvSpPr>
          <p:cNvPr id="16" name="Title 4">
            <a:extLst>
              <a:ext uri="{FF2B5EF4-FFF2-40B4-BE49-F238E27FC236}">
                <a16:creationId xmlns:a16="http://schemas.microsoft.com/office/drawing/2014/main" id="{8CA45891-3D17-6FDA-1A68-76ECB5A0E2F2}"/>
              </a:ext>
            </a:extLst>
          </p:cNvPr>
          <p:cNvSpPr>
            <a:spLocks noGrp="1"/>
          </p:cNvSpPr>
          <p:nvPr>
            <p:ph type="title"/>
          </p:nvPr>
        </p:nvSpPr>
        <p:spPr>
          <a:xfrm>
            <a:off x="3973412" y="44596"/>
            <a:ext cx="4494767" cy="451739"/>
          </a:xfrm>
        </p:spPr>
        <p:txBody>
          <a:bodyPr>
            <a:noAutofit/>
          </a:bodyPr>
          <a:lstStyle/>
          <a:p>
            <a:pPr algn="ctr"/>
            <a:r>
              <a:rPr lang="vi-VN" sz="3600"/>
              <a:t>Kết luận </a:t>
            </a:r>
            <a:endParaRPr lang="en-US" sz="3600"/>
          </a:p>
        </p:txBody>
      </p:sp>
      <p:sp>
        <p:nvSpPr>
          <p:cNvPr id="3" name="TextBox 2">
            <a:extLst>
              <a:ext uri="{FF2B5EF4-FFF2-40B4-BE49-F238E27FC236}">
                <a16:creationId xmlns:a16="http://schemas.microsoft.com/office/drawing/2014/main" id="{F5E125DB-0ADE-9DC1-1906-FC90190DC64F}"/>
              </a:ext>
            </a:extLst>
          </p:cNvPr>
          <p:cNvSpPr txBox="1"/>
          <p:nvPr/>
        </p:nvSpPr>
        <p:spPr>
          <a:xfrm>
            <a:off x="0" y="1036440"/>
            <a:ext cx="5052060" cy="3785652"/>
          </a:xfrm>
          <a:prstGeom prst="rect">
            <a:avLst/>
          </a:prstGeom>
          <a:noFill/>
        </p:spPr>
        <p:txBody>
          <a:bodyPr wrap="square">
            <a:spAutoFit/>
          </a:bodyPr>
          <a:lstStyle/>
          <a:p>
            <a:r>
              <a:rPr lang="vi-VN" sz="2400" b="1">
                <a:solidFill>
                  <a:srgbClr val="C02034"/>
                </a:solidFill>
                <a:latin typeface="Lato" panose="020F0502020204030203" pitchFamily="34" charset="0"/>
                <a:ea typeface="Lato" panose="020F0502020204030203" pitchFamily="34" charset="0"/>
                <a:cs typeface="Lato" panose="020F0502020204030203" pitchFamily="34" charset="0"/>
              </a:rPr>
              <a:t>Kết luận chung</a:t>
            </a:r>
          </a:p>
          <a:p>
            <a:pPr marL="800100" lvl="1" indent="-342900">
              <a:buFont typeface="Arial" panose="020B0604020202020204" pitchFamily="34" charset="0"/>
              <a:buChar char="•"/>
            </a:pPr>
            <a:r>
              <a:rPr lang="vi-VN" sz="2400">
                <a:solidFill>
                  <a:srgbClr val="000000"/>
                </a:solidFill>
                <a:latin typeface="Lato" panose="020F0502020204030203" pitchFamily="34" charset="0"/>
                <a:ea typeface="Lato" panose="020F0502020204030203" pitchFamily="34" charset="0"/>
                <a:cs typeface="Lato" panose="020F0502020204030203" pitchFamily="34" charset="0"/>
              </a:rPr>
              <a:t>T</a:t>
            </a:r>
            <a:r>
              <a:rPr lang="en-US" sz="2400">
                <a:solidFill>
                  <a:srgbClr val="000000"/>
                </a:solidFill>
                <a:latin typeface="Lato" panose="020F0502020204030203" pitchFamily="34" charset="0"/>
                <a:ea typeface="Lato" panose="020F0502020204030203" pitchFamily="34" charset="0"/>
                <a:cs typeface="Lato" panose="020F0502020204030203" pitchFamily="34" charset="0"/>
              </a:rPr>
              <a:t>ập dữ liệu GNSS do Google cung cấp đã cho thấy hiệu suất cải thiện độ chính xác đáng kể, đặc biệt là công cụ </a:t>
            </a:r>
            <a:r>
              <a:rPr lang="vi-VN" sz="2400">
                <a:solidFill>
                  <a:srgbClr val="000000"/>
                </a:solidFill>
                <a:latin typeface="Lato" panose="020F0502020204030203" pitchFamily="34" charset="0"/>
                <a:ea typeface="Lato" panose="020F0502020204030203" pitchFamily="34" charset="0"/>
                <a:cs typeface="Lato" panose="020F0502020204030203" pitchFamily="34" charset="0"/>
              </a:rPr>
              <a:t>RTKLib.</a:t>
            </a:r>
          </a:p>
          <a:p>
            <a:pPr marL="800100" lvl="1" indent="-342900">
              <a:buFont typeface="Arial" panose="020B0604020202020204" pitchFamily="34" charset="0"/>
              <a:buChar char="•"/>
            </a:pPr>
            <a:r>
              <a:rPr lang="vi-VN" sz="2400">
                <a:solidFill>
                  <a:srgbClr val="000000"/>
                </a:solidFill>
                <a:latin typeface="Lato" panose="020F0502020204030203" pitchFamily="34" charset="0"/>
                <a:ea typeface="Lato" panose="020F0502020204030203" pitchFamily="34" charset="0"/>
                <a:cs typeface="Lato" panose="020F0502020204030203" pitchFamily="34" charset="0"/>
              </a:rPr>
              <a:t>Triển khai trong môi trường thực tế vẫn chưa được ổn định. </a:t>
            </a:r>
          </a:p>
          <a:p>
            <a:pPr marL="800100" lvl="1" indent="-342900">
              <a:buFont typeface="Arial" panose="020B0604020202020204" pitchFamily="34" charset="0"/>
              <a:buChar char="•"/>
            </a:pPr>
            <a:endParaRPr lang="en-US" sz="2400"/>
          </a:p>
        </p:txBody>
      </p:sp>
      <p:sp>
        <p:nvSpPr>
          <p:cNvPr id="8" name="TextBox 7">
            <a:extLst>
              <a:ext uri="{FF2B5EF4-FFF2-40B4-BE49-F238E27FC236}">
                <a16:creationId xmlns:a16="http://schemas.microsoft.com/office/drawing/2014/main" id="{71C8B174-9140-D3E2-6A74-D5FE4274CA0F}"/>
              </a:ext>
            </a:extLst>
          </p:cNvPr>
          <p:cNvSpPr txBox="1"/>
          <p:nvPr/>
        </p:nvSpPr>
        <p:spPr>
          <a:xfrm>
            <a:off x="5962650" y="1036440"/>
            <a:ext cx="5953267" cy="8586966"/>
          </a:xfrm>
          <a:prstGeom prst="rect">
            <a:avLst/>
          </a:prstGeom>
          <a:noFill/>
        </p:spPr>
        <p:txBody>
          <a:bodyPr wrap="square">
            <a:spAutoFit/>
          </a:bodyPr>
          <a:lstStyle/>
          <a:p>
            <a:r>
              <a:rPr lang="vi-VN" sz="2400" b="1">
                <a:solidFill>
                  <a:srgbClr val="C02034"/>
                </a:solidFill>
                <a:latin typeface="Lato" panose="020F0502020204030203" pitchFamily="34" charset="0"/>
                <a:ea typeface="Lato" panose="020F0502020204030203" pitchFamily="34" charset="0"/>
                <a:cs typeface="Lato" panose="020F0502020204030203" pitchFamily="34" charset="0"/>
              </a:rPr>
              <a:t>Phương hướng</a:t>
            </a:r>
          </a:p>
          <a:p>
            <a:pPr marL="800100" lvl="1" indent="-342900">
              <a:buFont typeface="Arial" panose="020B0604020202020204" pitchFamily="34" charset="0"/>
              <a:buChar char="•"/>
            </a:pPr>
            <a:r>
              <a:rPr lang="vi-VN" sz="2400"/>
              <a:t>Tối ưu hóa và cải thiện các thuật toán xử lý dữ liệu GNSS để giảm thiểu sai số và tăng độ ổn định khi triển khai trong thực tế. </a:t>
            </a:r>
          </a:p>
          <a:p>
            <a:pPr marL="800100" lvl="1" indent="-342900">
              <a:buFont typeface="Arial" panose="020B0604020202020204" pitchFamily="34" charset="0"/>
              <a:buChar char="•"/>
            </a:pPr>
            <a:r>
              <a:rPr lang="vi-VN" sz="2400"/>
              <a:t>Nghiên cứu và tích hợp thêm các cảm biến bổ sung như cảm biến quán tính IMU.</a:t>
            </a:r>
          </a:p>
          <a:p>
            <a:pPr marL="800100" lvl="1" indent="-342900">
              <a:buFont typeface="Arial" panose="020B0604020202020204" pitchFamily="34" charset="0"/>
              <a:buChar char="•"/>
            </a:pPr>
            <a:r>
              <a:rPr lang="vi-VN" sz="2400">
                <a:solidFill>
                  <a:srgbClr val="000000"/>
                </a:solidFill>
                <a:latin typeface="Lato" panose="020F0502020204030203" pitchFamily="34" charset="0"/>
                <a:ea typeface="Lato" panose="020F0502020204030203" pitchFamily="34" charset="0"/>
                <a:cs typeface="Lato" panose="020F0502020204030203" pitchFamily="34" charset="0"/>
              </a:rPr>
              <a:t>Thử </a:t>
            </a:r>
            <a:r>
              <a:rPr lang="en-US" sz="2400">
                <a:solidFill>
                  <a:srgbClr val="000000"/>
                </a:solidFill>
                <a:latin typeface="Lato" panose="020F0502020204030203" pitchFamily="34" charset="0"/>
                <a:ea typeface="Lato" panose="020F0502020204030203" pitchFamily="34" charset="0"/>
                <a:cs typeface="Lato" panose="020F0502020204030203" pitchFamily="34" charset="0"/>
              </a:rPr>
              <a:t>nghiệm thực tế sẽ được thực hiện trong nhiều môi trường khác nhau như đô thị, nông thôn, vùng núi và </a:t>
            </a:r>
            <a:r>
              <a:rPr lang="vi-VN" sz="2400">
                <a:solidFill>
                  <a:srgbClr val="000000"/>
                </a:solidFill>
                <a:latin typeface="Lato" panose="020F0502020204030203" pitchFamily="34" charset="0"/>
                <a:ea typeface="Lato" panose="020F0502020204030203" pitchFamily="34" charset="0"/>
                <a:cs typeface="Lato" panose="020F0502020204030203" pitchFamily="34" charset="0"/>
              </a:rPr>
              <a:t>biển,..</a:t>
            </a:r>
          </a:p>
          <a:p>
            <a:pPr marL="800100" lvl="1" indent="-342900">
              <a:buFont typeface="Arial" panose="020B0604020202020204" pitchFamily="34" charset="0"/>
              <a:buChar char="•"/>
            </a:pPr>
            <a:r>
              <a:rPr lang="vi-VN" sz="2400"/>
              <a:t>Tìm kiếm cơ hội hợp tác và chia sẻ dữ liệu với các tổ chức nghiên cứu và công ty công nghệ để nâng cao chất lượng và độ chính xác của hệ thống, tham gia các cuộc thi và dự án cộng đồng liên quan đến GNSS để học hỏi và cập nhật những tiến bộ mới nhất trong lĩnh vực này.</a:t>
            </a:r>
          </a:p>
          <a:p>
            <a:pPr marL="800100" lvl="1" indent="-342900">
              <a:buFont typeface="Arial" panose="020B0604020202020204" pitchFamily="34" charset="0"/>
              <a:buChar char="•"/>
            </a:pPr>
            <a:endParaRPr lang="vi-VN" sz="2400"/>
          </a:p>
          <a:p>
            <a:pPr marL="800100" lvl="1" indent="-342900">
              <a:buFont typeface="Arial" panose="020B0604020202020204" pitchFamily="34" charset="0"/>
              <a:buChar char="•"/>
            </a:pPr>
            <a:endParaRPr lang="vi-VN" sz="2400"/>
          </a:p>
          <a:p>
            <a:pPr marL="800100" lvl="1" indent="-342900">
              <a:buFont typeface="Arial" panose="020B0604020202020204" pitchFamily="34" charset="0"/>
              <a:buChar char="•"/>
            </a:pPr>
            <a:endParaRPr lang="vi-VN" sz="2400"/>
          </a:p>
        </p:txBody>
      </p:sp>
    </p:spTree>
    <p:extLst>
      <p:ext uri="{BB962C8B-B14F-4D97-AF65-F5344CB8AC3E}">
        <p14:creationId xmlns:p14="http://schemas.microsoft.com/office/powerpoint/2010/main" val="1308208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6096000" y="2217230"/>
            <a:ext cx="4797347" cy="2138624"/>
            <a:chOff x="3833773" y="2205800"/>
            <a:chExt cx="4797347" cy="2138624"/>
          </a:xfrm>
        </p:grpSpPr>
        <p:sp>
          <p:nvSpPr>
            <p:cNvPr id="7" name="TextBox 6">
              <a:extLst>
                <a:ext uri="{FF2B5EF4-FFF2-40B4-BE49-F238E27FC236}">
                  <a16:creationId xmlns:a16="http://schemas.microsoft.com/office/drawing/2014/main" id="{FC6226D4-37D7-71EF-ECA0-EE49E73EBC96}"/>
                </a:ext>
              </a:extLst>
            </p:cNvPr>
            <p:cNvSpPr txBox="1"/>
            <p:nvPr/>
          </p:nvSpPr>
          <p:spPr>
            <a:xfrm>
              <a:off x="3833773" y="3636538"/>
              <a:ext cx="4797347" cy="707886"/>
            </a:xfrm>
            <a:prstGeom prst="rect">
              <a:avLst/>
            </a:prstGeom>
            <a:noFill/>
            <a:ln>
              <a:solidFill>
                <a:srgbClr val="C02034"/>
              </a:solidFill>
            </a:ln>
          </p:spPr>
          <p:txBody>
            <a:bodyPr wrap="square">
              <a:spAutoFit/>
            </a:bodyPr>
            <a:lstStyle/>
            <a:p>
              <a:pPr algn="ctr"/>
              <a:r>
                <a:rPr lang="vi-VN" sz="4000" b="1">
                  <a:solidFill>
                    <a:srgbClr val="C02034"/>
                  </a:solidFill>
                  <a:latin typeface="Montserrat ExtraBold" panose="00000900000000000000" pitchFamily="2" charset="0"/>
                </a:rPr>
                <a:t>Tổng quan đề tài</a:t>
              </a:r>
              <a:endParaRPr lang="en-US" sz="4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E0578-1B11-9692-E910-09E74776F8FF}"/>
                </a:ext>
              </a:extLst>
            </p:cNvPr>
            <p:cNvSpPr txBox="1"/>
            <p:nvPr/>
          </p:nvSpPr>
          <p:spPr>
            <a:xfrm>
              <a:off x="3946447" y="2205800"/>
              <a:ext cx="4572000" cy="1015663"/>
            </a:xfrm>
            <a:prstGeom prst="rect">
              <a:avLst/>
            </a:prstGeom>
            <a:noFill/>
          </p:spPr>
          <p:txBody>
            <a:bodyPr wrap="square">
              <a:spAutoFit/>
            </a:bodyPr>
            <a:lstStyle/>
            <a:p>
              <a:pPr algn="ctr"/>
              <a:r>
                <a:rPr lang="vi-VN" sz="6000">
                  <a:latin typeface="Open Sans SemiBold" panose="020B0706030804020204" pitchFamily="34" charset="0"/>
                  <a:ea typeface="Open Sans SemiBold" panose="020B0706030804020204" pitchFamily="34" charset="0"/>
                  <a:cs typeface="Open Sans SemiBold" panose="020B0706030804020204" pitchFamily="34" charset="0"/>
                </a:rPr>
                <a:t>01</a:t>
              </a:r>
              <a:endParaRPr lang="en-US" sz="6000" b="1">
                <a:solidFill>
                  <a:srgbClr val="E7BB73"/>
                </a:solidFill>
                <a:latin typeface="Montserrat ExtraBold" panose="00000900000000000000" pitchFamily="2" charset="0"/>
              </a:endParaRPr>
            </a:p>
          </p:txBody>
        </p:sp>
      </p:grpSp>
    </p:spTree>
    <p:extLst>
      <p:ext uri="{BB962C8B-B14F-4D97-AF65-F5344CB8AC3E}">
        <p14:creationId xmlns:p14="http://schemas.microsoft.com/office/powerpoint/2010/main" val="37685105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30</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5903345" y="2614983"/>
            <a:ext cx="5209649"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vi-VN" sz="4800"/>
              <a:t>Cảm ơn thầy cô đã lắng nghe</a:t>
            </a:r>
            <a:r>
              <a:rPr lang="en-US" sz="4800"/>
              <a:t>!</a:t>
            </a:r>
            <a:endParaRPr lang="en-US" sz="4800" dirty="0"/>
          </a:p>
        </p:txBody>
      </p:sp>
    </p:spTree>
    <p:extLst>
      <p:ext uri="{BB962C8B-B14F-4D97-AF65-F5344CB8AC3E}">
        <p14:creationId xmlns:p14="http://schemas.microsoft.com/office/powerpoint/2010/main" val="16817538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sp>
        <p:nvSpPr>
          <p:cNvPr id="17" name="TextBox 16">
            <a:extLst>
              <a:ext uri="{FF2B5EF4-FFF2-40B4-BE49-F238E27FC236}">
                <a16:creationId xmlns:a16="http://schemas.microsoft.com/office/drawing/2014/main" id="{4648A4F6-42A1-0B3E-8A17-FE9301C0C90A}"/>
              </a:ext>
            </a:extLst>
          </p:cNvPr>
          <p:cNvSpPr txBox="1"/>
          <p:nvPr/>
        </p:nvSpPr>
        <p:spPr>
          <a:xfrm>
            <a:off x="0" y="717422"/>
            <a:ext cx="4572000" cy="461665"/>
          </a:xfrm>
          <a:prstGeom prst="rect">
            <a:avLst/>
          </a:prstGeom>
          <a:noFill/>
        </p:spPr>
        <p:txBody>
          <a:bodyPr wrap="square">
            <a:spAutoFit/>
          </a:bodyPr>
          <a:lstStyle/>
          <a:p>
            <a:r>
              <a:rPr lang="vi-VN" sz="2400" b="1">
                <a:solidFill>
                  <a:schemeClr val="bg1"/>
                </a:solidFill>
                <a:latin typeface="Lato" panose="020F0502020204030203" pitchFamily="34" charset="0"/>
                <a:ea typeface="Calibri" panose="020F0502020204030204" pitchFamily="34" charset="0"/>
              </a:rPr>
              <a:t>Lý do lựa chọn đề tài </a:t>
            </a:r>
            <a:endParaRPr lang="en-US" sz="2400" b="1">
              <a:solidFill>
                <a:schemeClr val="bg1"/>
              </a:solidFill>
              <a:latin typeface="Lato" panose="020F0502020204030203" pitchFamily="34" charset="0"/>
            </a:endParaRPr>
          </a:p>
        </p:txBody>
      </p:sp>
      <p:pic>
        <p:nvPicPr>
          <p:cNvPr id="3" name="Graphic 6">
            <a:extLst>
              <a:ext uri="{FF2B5EF4-FFF2-40B4-BE49-F238E27FC236}">
                <a16:creationId xmlns:a16="http://schemas.microsoft.com/office/drawing/2014/main" id="{444DA27C-5F08-462F-ECB0-6688C6E4D6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634312"/>
            <a:ext cx="3777733" cy="3777733"/>
          </a:xfrm>
          <a:prstGeom prst="rect">
            <a:avLst/>
          </a:prstGeom>
          <a:effectLst>
            <a:outerShdw blurRad="50800" dist="38100" dir="10800000" algn="r" rotWithShape="0">
              <a:prstClr val="black">
                <a:alpha val="40000"/>
              </a:prstClr>
            </a:outerShdw>
          </a:effectLst>
        </p:spPr>
      </p:pic>
      <p:pic>
        <p:nvPicPr>
          <p:cNvPr id="1026" name="Picture 2">
            <a:extLst>
              <a:ext uri="{FF2B5EF4-FFF2-40B4-BE49-F238E27FC236}">
                <a16:creationId xmlns:a16="http://schemas.microsoft.com/office/drawing/2014/main" id="{AE92798B-5BEF-67B4-73DA-352A63DFE4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3626" y="2679970"/>
            <a:ext cx="3883559" cy="22191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lane flying over a world map&#10;&#10;Description automatically generated">
            <a:extLst>
              <a:ext uri="{FF2B5EF4-FFF2-40B4-BE49-F238E27FC236}">
                <a16:creationId xmlns:a16="http://schemas.microsoft.com/office/drawing/2014/main" id="{BCB21C93-B590-081D-5D47-9062F8E363E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2307" y="1179087"/>
            <a:ext cx="4589195" cy="2357350"/>
          </a:xfrm>
          <a:prstGeom prst="rect">
            <a:avLst/>
          </a:prstGeom>
          <a:effectLst>
            <a:outerShdw blurRad="50800" dist="38100" dir="2700000" algn="tl" rotWithShape="0">
              <a:prstClr val="black">
                <a:alpha val="40000"/>
              </a:prstClr>
            </a:outerShdw>
          </a:effectLst>
        </p:spPr>
      </p:pic>
      <p:pic>
        <p:nvPicPr>
          <p:cNvPr id="1030" name="Picture 6" descr="How to make Google Maps the default navigation app on your iPhone">
            <a:extLst>
              <a:ext uri="{FF2B5EF4-FFF2-40B4-BE49-F238E27FC236}">
                <a16:creationId xmlns:a16="http://schemas.microsoft.com/office/drawing/2014/main" id="{6B31905B-EA48-FB6A-E23F-EACDE804691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07943" y="3789559"/>
            <a:ext cx="3883559" cy="21544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5279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sp>
        <p:nvSpPr>
          <p:cNvPr id="17" name="TextBox 16">
            <a:extLst>
              <a:ext uri="{FF2B5EF4-FFF2-40B4-BE49-F238E27FC236}">
                <a16:creationId xmlns:a16="http://schemas.microsoft.com/office/drawing/2014/main" id="{4648A4F6-42A1-0B3E-8A17-FE9301C0C90A}"/>
              </a:ext>
            </a:extLst>
          </p:cNvPr>
          <p:cNvSpPr txBox="1"/>
          <p:nvPr/>
        </p:nvSpPr>
        <p:spPr>
          <a:xfrm>
            <a:off x="0" y="717422"/>
            <a:ext cx="4572000" cy="461665"/>
          </a:xfrm>
          <a:prstGeom prst="rect">
            <a:avLst/>
          </a:prstGeom>
          <a:noFill/>
        </p:spPr>
        <p:txBody>
          <a:bodyPr wrap="square">
            <a:spAutoFit/>
          </a:bodyPr>
          <a:lstStyle/>
          <a:p>
            <a:r>
              <a:rPr lang="vi-VN" sz="2400" b="1">
                <a:solidFill>
                  <a:schemeClr val="bg1"/>
                </a:solidFill>
                <a:latin typeface="Lato" panose="020F0502020204030203" pitchFamily="34" charset="0"/>
                <a:ea typeface="Calibri" panose="020F0502020204030204" pitchFamily="34" charset="0"/>
              </a:rPr>
              <a:t>Lý do lựa chọn đề tài </a:t>
            </a:r>
            <a:endParaRPr lang="en-US" sz="2400" b="1">
              <a:solidFill>
                <a:schemeClr val="bg1"/>
              </a:solidFill>
              <a:latin typeface="Lato" panose="020F0502020204030203" pitchFamily="34" charset="0"/>
            </a:endParaRPr>
          </a:p>
        </p:txBody>
      </p:sp>
      <p:sp>
        <p:nvSpPr>
          <p:cNvPr id="4" name="AutoShape 2">
            <a:extLst>
              <a:ext uri="{FF2B5EF4-FFF2-40B4-BE49-F238E27FC236}">
                <a16:creationId xmlns:a16="http://schemas.microsoft.com/office/drawing/2014/main" id="{CAD5A6F2-3F9B-6040-C0B4-411895704C57}"/>
              </a:ext>
            </a:extLst>
          </p:cNvPr>
          <p:cNvSpPr>
            <a:spLocks noChangeAspect="1" noChangeArrowheads="1"/>
          </p:cNvSpPr>
          <p:nvPr/>
        </p:nvSpPr>
        <p:spPr bwMode="auto">
          <a:xfrm>
            <a:off x="125535" y="2254984"/>
            <a:ext cx="116498" cy="11649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a:extLst>
              <a:ext uri="{FF2B5EF4-FFF2-40B4-BE49-F238E27FC236}">
                <a16:creationId xmlns:a16="http://schemas.microsoft.com/office/drawing/2014/main" id="{752F2351-B4F0-7EF2-0260-9C1316EC2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883" y="3321050"/>
            <a:ext cx="1156075" cy="2268220"/>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a:extLst>
              <a:ext uri="{FF2B5EF4-FFF2-40B4-BE49-F238E27FC236}">
                <a16:creationId xmlns:a16="http://schemas.microsoft.com/office/drawing/2014/main" id="{3AE458F6-99F5-2865-11BD-569F888992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022" y="3491061"/>
            <a:ext cx="2032072" cy="2032072"/>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1CAE7B16-6E3A-9160-5E17-69611BA4E63E}"/>
              </a:ext>
            </a:extLst>
          </p:cNvPr>
          <p:cNvGrpSpPr/>
          <p:nvPr/>
        </p:nvGrpSpPr>
        <p:grpSpPr>
          <a:xfrm>
            <a:off x="1065458" y="1570518"/>
            <a:ext cx="2032072" cy="2063351"/>
            <a:chOff x="2286000" y="1562410"/>
            <a:chExt cx="2459278" cy="2459278"/>
          </a:xfrm>
        </p:grpSpPr>
        <p:pic>
          <p:nvPicPr>
            <p:cNvPr id="2052" name="Picture 4" descr="A black background with a black square&#10;&#10;Description automatically generated with medium confidence">
              <a:extLst>
                <a:ext uri="{FF2B5EF4-FFF2-40B4-BE49-F238E27FC236}">
                  <a16:creationId xmlns:a16="http://schemas.microsoft.com/office/drawing/2014/main" id="{66210AF7-1687-EAD5-EC2A-BB64F011E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1562410"/>
              <a:ext cx="2459278" cy="24592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B857AAB-F05E-436D-E21C-0C0102BC150E}"/>
                </a:ext>
              </a:extLst>
            </p:cNvPr>
            <p:cNvSpPr txBox="1"/>
            <p:nvPr/>
          </p:nvSpPr>
          <p:spPr>
            <a:xfrm>
              <a:off x="2627878" y="2316183"/>
              <a:ext cx="1854572" cy="440201"/>
            </a:xfrm>
            <a:prstGeom prst="rect">
              <a:avLst/>
            </a:prstGeom>
            <a:noFill/>
          </p:spPr>
          <p:txBody>
            <a:bodyPr wrap="square" rtlCol="0">
              <a:spAutoFit/>
            </a:bodyPr>
            <a:lstStyle/>
            <a:p>
              <a:r>
                <a:rPr lang="vi-VN" b="1">
                  <a:latin typeface="Lato" panose="020F0502020204030203" pitchFamily="34" charset="0"/>
                  <a:ea typeface="Lato" panose="020F0502020204030203" pitchFamily="34" charset="0"/>
                  <a:cs typeface="Lato" panose="020F0502020204030203" pitchFamily="34" charset="0"/>
                </a:rPr>
                <a:t>Độ chính xác</a:t>
              </a:r>
              <a:endParaRPr lang="en-US" b="1">
                <a:latin typeface="Lato" panose="020F0502020204030203" pitchFamily="34" charset="0"/>
                <a:ea typeface="Lato" panose="020F0502020204030203" pitchFamily="34" charset="0"/>
                <a:cs typeface="Lato" panose="020F0502020204030203" pitchFamily="34" charset="0"/>
              </a:endParaRPr>
            </a:p>
          </p:txBody>
        </p:sp>
      </p:grpSp>
      <p:sp>
        <p:nvSpPr>
          <p:cNvPr id="10" name="TextBox 9">
            <a:extLst>
              <a:ext uri="{FF2B5EF4-FFF2-40B4-BE49-F238E27FC236}">
                <a16:creationId xmlns:a16="http://schemas.microsoft.com/office/drawing/2014/main" id="{39A8CF06-8AEF-4869-54FF-C4106FBA1F34}"/>
              </a:ext>
            </a:extLst>
          </p:cNvPr>
          <p:cNvSpPr txBox="1"/>
          <p:nvPr/>
        </p:nvSpPr>
        <p:spPr>
          <a:xfrm>
            <a:off x="3835362" y="3091698"/>
            <a:ext cx="8484273" cy="2431435"/>
          </a:xfrm>
          <a:prstGeom prst="rect">
            <a:avLst/>
          </a:prstGeom>
          <a:noFill/>
        </p:spPr>
        <p:txBody>
          <a:bodyPr wrap="square">
            <a:spAutoFit/>
          </a:bodyPr>
          <a:lstStyle/>
          <a:p>
            <a:r>
              <a:rPr lang="vi-VN" sz="3200">
                <a:solidFill>
                  <a:srgbClr val="C02034"/>
                </a:solidFill>
                <a:latin typeface="Lato" panose="020F0502020204030203" pitchFamily="34" charset="0"/>
                <a:ea typeface="Lato" panose="020F0502020204030203" pitchFamily="34" charset="0"/>
                <a:cs typeface="Lato" panose="020F0502020204030203" pitchFamily="34" charset="0"/>
              </a:rPr>
              <a:t>=&gt; </a:t>
            </a:r>
            <a:r>
              <a:rPr lang="vi-VN" sz="3200" b="1">
                <a:solidFill>
                  <a:srgbClr val="C02034"/>
                </a:solidFill>
                <a:latin typeface="Lato" panose="020F0502020204030203" pitchFamily="34" charset="0"/>
                <a:ea typeface="Lato" panose="020F0502020204030203" pitchFamily="34" charset="0"/>
                <a:cs typeface="Lato" panose="020F0502020204030203" pitchFamily="34" charset="0"/>
              </a:rPr>
              <a:t>Giải pháp: </a:t>
            </a:r>
            <a:r>
              <a:rPr lang="vi-VN" sz="3200">
                <a:solidFill>
                  <a:srgbClr val="C02034"/>
                </a:solidFill>
                <a:latin typeface="Lato" panose="020F0502020204030203" pitchFamily="34" charset="0"/>
                <a:ea typeface="Lato" panose="020F0502020204030203" pitchFamily="34" charset="0"/>
                <a:cs typeface="Lato" panose="020F0502020204030203" pitchFamily="34" charset="0"/>
              </a:rPr>
              <a:t>X</a:t>
            </a:r>
            <a:r>
              <a:rPr lang="vi-VN" sz="3200" b="0" i="0">
                <a:solidFill>
                  <a:srgbClr val="C02034"/>
                </a:solidFill>
                <a:effectLst/>
                <a:latin typeface="Lato" panose="020F0502020204030203" pitchFamily="34" charset="0"/>
                <a:ea typeface="Lato" panose="020F0502020204030203" pitchFamily="34" charset="0"/>
                <a:cs typeface="Lato" panose="020F0502020204030203" pitchFamily="34" charset="0"/>
              </a:rPr>
              <a:t>ây dựng một phương pháp giúp </a:t>
            </a:r>
            <a:r>
              <a:rPr lang="vi-VN" sz="3200" i="0">
                <a:solidFill>
                  <a:srgbClr val="C02034"/>
                </a:solidFill>
                <a:effectLst/>
                <a:latin typeface="Lato" panose="020F0502020204030203" pitchFamily="34" charset="0"/>
                <a:ea typeface="Lato" panose="020F0502020204030203" pitchFamily="34" charset="0"/>
                <a:cs typeface="Lato" panose="020F0502020204030203" pitchFamily="34" charset="0"/>
              </a:rPr>
              <a:t>tối ưu độ chính xác </a:t>
            </a:r>
            <a:r>
              <a:rPr lang="vi-VN" sz="3200" b="0" i="0">
                <a:solidFill>
                  <a:srgbClr val="C02034"/>
                </a:solidFill>
                <a:effectLst/>
                <a:latin typeface="Lato" panose="020F0502020204030203" pitchFamily="34" charset="0"/>
                <a:ea typeface="Lato" panose="020F0502020204030203" pitchFamily="34" charset="0"/>
                <a:cs typeface="Lato" panose="020F0502020204030203" pitchFamily="34" charset="0"/>
              </a:rPr>
              <a:t>của tọa độ vị trí ngay từ bước </a:t>
            </a:r>
            <a:r>
              <a:rPr lang="vi-VN" sz="3200" i="0">
                <a:solidFill>
                  <a:srgbClr val="C02034"/>
                </a:solidFill>
                <a:effectLst/>
                <a:latin typeface="Lato" panose="020F0502020204030203" pitchFamily="34" charset="0"/>
                <a:ea typeface="Lato" panose="020F0502020204030203" pitchFamily="34" charset="0"/>
                <a:cs typeface="Lato" panose="020F0502020204030203" pitchFamily="34" charset="0"/>
              </a:rPr>
              <a:t>tính toán tọa độ </a:t>
            </a:r>
            <a:r>
              <a:rPr lang="vi-VN" sz="3200" b="0" i="0">
                <a:solidFill>
                  <a:srgbClr val="C02034"/>
                </a:solidFill>
                <a:effectLst/>
                <a:latin typeface="Lato" panose="020F0502020204030203" pitchFamily="34" charset="0"/>
                <a:ea typeface="Lato" panose="020F0502020204030203" pitchFamily="34" charset="0"/>
                <a:cs typeface="Lato" panose="020F0502020204030203" pitchFamily="34" charset="0"/>
              </a:rPr>
              <a:t>với tín hiệu mà chip GNSS thu được từ vệ tinh.</a:t>
            </a:r>
            <a:r>
              <a:rPr lang="vi-VN" sz="3200">
                <a:solidFill>
                  <a:srgbClr val="C02034"/>
                </a:solidFill>
                <a:latin typeface="Lato" panose="020F0502020204030203" pitchFamily="34" charset="0"/>
                <a:ea typeface="Lato" panose="020F0502020204030203" pitchFamily="34" charset="0"/>
                <a:cs typeface="Lato" panose="020F0502020204030203" pitchFamily="34" charset="0"/>
              </a:rPr>
              <a:t> </a:t>
            </a:r>
            <a:br>
              <a:rPr lang="vi-VN" sz="2400">
                <a:solidFill>
                  <a:srgbClr val="C02034"/>
                </a:solidFill>
                <a:latin typeface="Lato" panose="020F0502020204030203" pitchFamily="34" charset="0"/>
                <a:ea typeface="Lato" panose="020F0502020204030203" pitchFamily="34" charset="0"/>
                <a:cs typeface="Lato" panose="020F0502020204030203" pitchFamily="34" charset="0"/>
              </a:rPr>
            </a:br>
            <a:endParaRPr lang="en-US" sz="2400">
              <a:solidFill>
                <a:srgbClr val="C02034"/>
              </a:solidFill>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699E780C-5461-B7C0-628E-12B7E53096F5}"/>
              </a:ext>
            </a:extLst>
          </p:cNvPr>
          <p:cNvSpPr txBox="1"/>
          <p:nvPr/>
        </p:nvSpPr>
        <p:spPr>
          <a:xfrm>
            <a:off x="3835362" y="1197954"/>
            <a:ext cx="7931822" cy="2062103"/>
          </a:xfrm>
          <a:prstGeom prst="rect">
            <a:avLst/>
          </a:prstGeom>
          <a:noFill/>
        </p:spPr>
        <p:txBody>
          <a:bodyPr wrap="square">
            <a:spAutoFit/>
          </a:bodyPr>
          <a:lstStyle/>
          <a:p>
            <a:pPr algn="just"/>
            <a:r>
              <a:rPr lang="vi-VN" sz="3200" b="1">
                <a:solidFill>
                  <a:srgbClr val="E59C0A"/>
                </a:solidFill>
                <a:latin typeface="Lato" panose="020F0502020204030203" pitchFamily="34" charset="0"/>
                <a:ea typeface="Lato" panose="020F0502020204030203" pitchFamily="34" charset="0"/>
                <a:cs typeface="Lato" panose="020F0502020204030203" pitchFamily="34" charset="0"/>
              </a:rPr>
              <a:t>Các yếu tố ảnh hưởng tới độ chính xác:</a:t>
            </a:r>
          </a:p>
          <a:p>
            <a:pPr marL="800100" lvl="1" indent="-342900">
              <a:buFontTx/>
              <a:buChar char="-"/>
            </a:pPr>
            <a:r>
              <a:rPr lang="vi-VN" sz="2400">
                <a:latin typeface="Lato" panose="020F0502020204030203" pitchFamily="34" charset="0"/>
                <a:ea typeface="Lato" panose="020F0502020204030203" pitchFamily="34" charset="0"/>
                <a:cs typeface="Lato" panose="020F0502020204030203" pitchFamily="34" charset="0"/>
              </a:rPr>
              <a:t>Sai số đo lường</a:t>
            </a:r>
          </a:p>
          <a:p>
            <a:pPr marL="800100" lvl="1" indent="-342900">
              <a:buFontTx/>
              <a:buChar char="-"/>
            </a:pPr>
            <a:r>
              <a:rPr lang="vi-VN" sz="2400">
                <a:latin typeface="Lato" panose="020F0502020204030203" pitchFamily="34" charset="0"/>
                <a:ea typeface="Lato" panose="020F0502020204030203" pitchFamily="34" charset="0"/>
                <a:cs typeface="Lato" panose="020F0502020204030203" pitchFamily="34" charset="0"/>
              </a:rPr>
              <a:t>Điều kiện môi trường</a:t>
            </a:r>
          </a:p>
          <a:p>
            <a:pPr marL="800100" lvl="1" indent="-342900">
              <a:buFontTx/>
              <a:buChar char="-"/>
            </a:pPr>
            <a:r>
              <a:rPr lang="vi-VN" sz="2400">
                <a:latin typeface="Lato" panose="020F0502020204030203" pitchFamily="34" charset="0"/>
                <a:ea typeface="Lato" panose="020F0502020204030203" pitchFamily="34" charset="0"/>
                <a:cs typeface="Lato" panose="020F0502020204030203" pitchFamily="34" charset="0"/>
              </a:rPr>
              <a:t>Giới hạn của thiết bị và các thành phần nhiễu khác</a:t>
            </a:r>
          </a:p>
          <a:p>
            <a:pPr algn="just"/>
            <a:endParaRPr lang="en-US" sz="2400" b="1">
              <a:solidFill>
                <a:srgbClr val="E59C0A"/>
              </a:solidFill>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B9857334-60F0-B836-56B2-36B23E3EA6C1}"/>
              </a:ext>
            </a:extLst>
          </p:cNvPr>
          <p:cNvSpPr txBox="1"/>
          <p:nvPr/>
        </p:nvSpPr>
        <p:spPr>
          <a:xfrm>
            <a:off x="3835362" y="5016705"/>
            <a:ext cx="8484273" cy="1938992"/>
          </a:xfrm>
          <a:prstGeom prst="rect">
            <a:avLst/>
          </a:prstGeom>
          <a:noFill/>
        </p:spPr>
        <p:txBody>
          <a:bodyPr wrap="square">
            <a:spAutoFit/>
          </a:bodyPr>
          <a:lstStyle/>
          <a:p>
            <a:r>
              <a:rPr lang="vi-VN" sz="3200">
                <a:solidFill>
                  <a:srgbClr val="C02034"/>
                </a:solidFill>
                <a:latin typeface="Lato" panose="020F0502020204030203" pitchFamily="34" charset="0"/>
                <a:ea typeface="Lato" panose="020F0502020204030203" pitchFamily="34" charset="0"/>
                <a:cs typeface="Lato" panose="020F0502020204030203" pitchFamily="34" charset="0"/>
              </a:rPr>
              <a:t>=&gt; </a:t>
            </a:r>
            <a:r>
              <a:rPr lang="vi-VN" sz="3200" b="1">
                <a:solidFill>
                  <a:srgbClr val="C02034"/>
                </a:solidFill>
                <a:latin typeface="Lato" panose="020F0502020204030203" pitchFamily="34" charset="0"/>
                <a:ea typeface="Lato" panose="020F0502020204030203" pitchFamily="34" charset="0"/>
                <a:cs typeface="Lato" panose="020F0502020204030203" pitchFamily="34" charset="0"/>
              </a:rPr>
              <a:t>Mục tiêu: </a:t>
            </a:r>
            <a:r>
              <a:rPr lang="vi-VN" sz="3200">
                <a:solidFill>
                  <a:srgbClr val="C02034"/>
                </a:solidFill>
                <a:latin typeface="Lato" panose="020F0502020204030203" pitchFamily="34" charset="0"/>
                <a:ea typeface="Lato" panose="020F0502020204030203" pitchFamily="34" charset="0"/>
                <a:cs typeface="Lato" panose="020F0502020204030203" pitchFamily="34" charset="0"/>
              </a:rPr>
              <a:t>Giảm sai số định vị xuống 1 - 2 mét sau khi kết hợp cùng các phương pháp</a:t>
            </a:r>
          </a:p>
          <a:p>
            <a:r>
              <a:rPr lang="vi-VN" sz="3200">
                <a:solidFill>
                  <a:srgbClr val="C02034"/>
                </a:solidFill>
                <a:latin typeface="Lato" panose="020F0502020204030203" pitchFamily="34" charset="0"/>
                <a:ea typeface="Lato" panose="020F0502020204030203" pitchFamily="34" charset="0"/>
                <a:cs typeface="Lato" panose="020F0502020204030203" pitchFamily="34" charset="0"/>
              </a:rPr>
              <a:t>hiệu chỉnh tọa độ khác.</a:t>
            </a:r>
            <a:br>
              <a:rPr lang="vi-VN" sz="2400">
                <a:solidFill>
                  <a:srgbClr val="C02034"/>
                </a:solidFill>
                <a:latin typeface="Lato" panose="020F0502020204030203" pitchFamily="34" charset="0"/>
                <a:ea typeface="Lato" panose="020F0502020204030203" pitchFamily="34" charset="0"/>
                <a:cs typeface="Lato" panose="020F0502020204030203" pitchFamily="34" charset="0"/>
              </a:rPr>
            </a:br>
            <a:endParaRPr lang="en-US" sz="2400">
              <a:solidFill>
                <a:srgbClr val="C02034"/>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756038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black background&#10;&#10;Description automatically generated">
            <a:extLst>
              <a:ext uri="{FF2B5EF4-FFF2-40B4-BE49-F238E27FC236}">
                <a16:creationId xmlns:a16="http://schemas.microsoft.com/office/drawing/2014/main" id="{39E3B7DF-DFDB-F5A1-C988-5C1A93F7BE1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3782" y="2312468"/>
            <a:ext cx="9736921" cy="2477544"/>
          </a:xfrm>
          <a:prstGeom prst="rect">
            <a:avLst/>
          </a:prstGeom>
          <a:noFill/>
          <a:ln>
            <a:noFill/>
          </a:ln>
        </p:spPr>
      </p:pic>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0" y="699917"/>
            <a:ext cx="4572000" cy="461665"/>
          </a:xfrm>
          <a:prstGeom prst="rect">
            <a:avLst/>
          </a:prstGeom>
          <a:noFill/>
        </p:spPr>
        <p:txBody>
          <a:bodyPr wrap="square">
            <a:spAutoFit/>
          </a:bodyPr>
          <a:lstStyle/>
          <a:p>
            <a:r>
              <a:rPr lang="vi-VN" sz="2400" b="1">
                <a:solidFill>
                  <a:schemeClr val="bg1"/>
                </a:solidFill>
                <a:latin typeface="Lato" panose="020F0502020204030203" pitchFamily="34" charset="0"/>
                <a:ea typeface="Calibri" panose="020F0502020204030204" pitchFamily="34" charset="0"/>
              </a:rPr>
              <a:t>Kiến trúc hệ thống</a:t>
            </a:r>
            <a:endParaRPr lang="en-US" sz="2400" b="1">
              <a:solidFill>
                <a:schemeClr val="bg1"/>
              </a:solidFill>
              <a:latin typeface="Lato" panose="020F0502020204030203" pitchFamily="34" charset="0"/>
            </a:endParaRPr>
          </a:p>
        </p:txBody>
      </p:sp>
      <p:sp>
        <p:nvSpPr>
          <p:cNvPr id="13" name="Rectangle 12">
            <a:extLst>
              <a:ext uri="{FF2B5EF4-FFF2-40B4-BE49-F238E27FC236}">
                <a16:creationId xmlns:a16="http://schemas.microsoft.com/office/drawing/2014/main" id="{6E956508-B3BF-31F6-2A8C-9F3E0DDE1753}"/>
              </a:ext>
            </a:extLst>
          </p:cNvPr>
          <p:cNvSpPr/>
          <p:nvPr/>
        </p:nvSpPr>
        <p:spPr>
          <a:xfrm>
            <a:off x="6152242" y="3712711"/>
            <a:ext cx="2511698" cy="1077301"/>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750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7</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6096000" y="2194371"/>
            <a:ext cx="4572000" cy="2138623"/>
            <a:chOff x="3946447" y="2205800"/>
            <a:chExt cx="4572000" cy="2138623"/>
          </a:xfrm>
        </p:grpSpPr>
        <p:sp>
          <p:nvSpPr>
            <p:cNvPr id="7" name="TextBox 6">
              <a:extLst>
                <a:ext uri="{FF2B5EF4-FFF2-40B4-BE49-F238E27FC236}">
                  <a16:creationId xmlns:a16="http://schemas.microsoft.com/office/drawing/2014/main" id="{FC6226D4-37D7-71EF-ECA0-EE49E73EBC96}"/>
                </a:ext>
              </a:extLst>
            </p:cNvPr>
            <p:cNvSpPr txBox="1"/>
            <p:nvPr/>
          </p:nvSpPr>
          <p:spPr>
            <a:xfrm>
              <a:off x="3946447" y="3636537"/>
              <a:ext cx="4572000" cy="707886"/>
            </a:xfrm>
            <a:prstGeom prst="rect">
              <a:avLst/>
            </a:prstGeom>
            <a:noFill/>
            <a:ln>
              <a:solidFill>
                <a:srgbClr val="C02034"/>
              </a:solidFill>
            </a:ln>
          </p:spPr>
          <p:txBody>
            <a:bodyPr wrap="square">
              <a:spAutoFit/>
            </a:bodyPr>
            <a:lstStyle/>
            <a:p>
              <a:pPr algn="ctr"/>
              <a:r>
                <a:rPr lang="vi-VN" sz="4000" b="1">
                  <a:solidFill>
                    <a:srgbClr val="C02034"/>
                  </a:solidFill>
                  <a:latin typeface="Montserrat ExtraBold" panose="00000900000000000000" pitchFamily="2" charset="0"/>
                </a:rPr>
                <a:t>Cơ sở lý thuyết</a:t>
              </a:r>
              <a:endParaRPr lang="en-US" sz="4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E0578-1B11-9692-E910-09E74776F8FF}"/>
                </a:ext>
              </a:extLst>
            </p:cNvPr>
            <p:cNvSpPr txBox="1"/>
            <p:nvPr/>
          </p:nvSpPr>
          <p:spPr>
            <a:xfrm>
              <a:off x="3946447" y="2205800"/>
              <a:ext cx="4572000" cy="1015663"/>
            </a:xfrm>
            <a:prstGeom prst="rect">
              <a:avLst/>
            </a:prstGeom>
            <a:noFill/>
          </p:spPr>
          <p:txBody>
            <a:bodyPr wrap="square">
              <a:spAutoFit/>
            </a:bodyPr>
            <a:lstStyle/>
            <a:p>
              <a:pPr algn="ctr"/>
              <a:r>
                <a:rPr lang="vi-VN" sz="6000">
                  <a:latin typeface="Open Sans SemiBold" panose="020B0706030804020204" pitchFamily="34" charset="0"/>
                  <a:ea typeface="Open Sans SemiBold" panose="020B0706030804020204" pitchFamily="34" charset="0"/>
                  <a:cs typeface="Open Sans SemiBold" panose="020B0706030804020204" pitchFamily="34" charset="0"/>
                </a:rPr>
                <a:t>02</a:t>
              </a:r>
              <a:endParaRPr lang="en-US" sz="6000" b="1">
                <a:solidFill>
                  <a:srgbClr val="E7BB73"/>
                </a:solidFill>
                <a:latin typeface="Montserrat ExtraBold" panose="00000900000000000000" pitchFamily="2" charset="0"/>
              </a:endParaRPr>
            </a:p>
          </p:txBody>
        </p:sp>
      </p:grpSp>
    </p:spTree>
    <p:extLst>
      <p:ext uri="{BB962C8B-B14F-4D97-AF65-F5344CB8AC3E}">
        <p14:creationId xmlns:p14="http://schemas.microsoft.com/office/powerpoint/2010/main" val="3700680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8</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Cơ sở lý thuyết</a:t>
            </a:r>
            <a:endParaRPr lang="en-US" sz="3600"/>
          </a:p>
        </p:txBody>
      </p:sp>
      <p:pic>
        <p:nvPicPr>
          <p:cNvPr id="1026" name="Picture 2" descr="A diagram of a satellite&#10;&#10;Description automatically generated">
            <a:extLst>
              <a:ext uri="{FF2B5EF4-FFF2-40B4-BE49-F238E27FC236}">
                <a16:creationId xmlns:a16="http://schemas.microsoft.com/office/drawing/2014/main" id="{CE73EB48-1771-EBE5-59BC-E04B18AE5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436" y="1314793"/>
            <a:ext cx="5900167" cy="325506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oordinate Systems">
            <a:extLst>
              <a:ext uri="{FF2B5EF4-FFF2-40B4-BE49-F238E27FC236}">
                <a16:creationId xmlns:a16="http://schemas.microsoft.com/office/drawing/2014/main" id="{55F8B1B8-CDF1-5630-15BD-3A590B6BD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8498" y="1245682"/>
            <a:ext cx="3455481" cy="33241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8">
            <a:extLst>
              <a:ext uri="{FF2B5EF4-FFF2-40B4-BE49-F238E27FC236}">
                <a16:creationId xmlns:a16="http://schemas.microsoft.com/office/drawing/2014/main" id="{026DAB89-6BFA-EB34-4BD5-BFBB0DF7EA75}"/>
              </a:ext>
            </a:extLst>
          </p:cNvPr>
          <p:cNvSpPr txBox="1"/>
          <p:nvPr/>
        </p:nvSpPr>
        <p:spPr>
          <a:xfrm>
            <a:off x="6962566" y="4753238"/>
            <a:ext cx="5167344" cy="163121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Trục X: Hướng từ tâm Trái Đất về phía kinh tuyến gốc.</a:t>
            </a:r>
          </a:p>
          <a:p>
            <a:pPr marL="285750" indent="-28575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Trục Y: Vuông góc với trục X, nằm trên mặt </a:t>
            </a:r>
            <a:r>
              <a:rPr lang="vi-VN" sz="2000" dirty="0" err="1">
                <a:latin typeface="Lato" panose="020F0502020204030203" pitchFamily="34" charset="0"/>
                <a:ea typeface="Lato" panose="020F0502020204030203" pitchFamily="34" charset="0"/>
                <a:cs typeface="Lato" panose="020F0502020204030203" pitchFamily="34" charset="0"/>
              </a:rPr>
              <a:t>phẳng</a:t>
            </a:r>
            <a:r>
              <a:rPr lang="vi-VN" sz="2000" dirty="0">
                <a:latin typeface="Lato" panose="020F0502020204030203" pitchFamily="34" charset="0"/>
                <a:ea typeface="Lato" panose="020F0502020204030203" pitchFamily="34" charset="0"/>
                <a:cs typeface="Lato" panose="020F0502020204030203" pitchFamily="34" charset="0"/>
              </a:rPr>
              <a:t> xích đạo</a:t>
            </a:r>
          </a:p>
          <a:p>
            <a:pPr marL="285750" indent="-285750">
              <a:buFont typeface="Arial" panose="020B0604020202020204" pitchFamily="34" charset="0"/>
              <a:buChar char="•"/>
            </a:pPr>
            <a:r>
              <a:rPr lang="vi-VN" sz="2000" dirty="0">
                <a:latin typeface="Lato" panose="020F0502020204030203" pitchFamily="34" charset="0"/>
                <a:ea typeface="Lato" panose="020F0502020204030203" pitchFamily="34" charset="0"/>
                <a:cs typeface="Lato" panose="020F0502020204030203" pitchFamily="34" charset="0"/>
              </a:rPr>
              <a:t>Trục Z: Trùng với trục quay của Trái Đất</a:t>
            </a:r>
          </a:p>
        </p:txBody>
      </p:sp>
      <p:sp>
        <p:nvSpPr>
          <p:cNvPr id="4" name="TextBox 6">
            <a:extLst>
              <a:ext uri="{FF2B5EF4-FFF2-40B4-BE49-F238E27FC236}">
                <a16:creationId xmlns:a16="http://schemas.microsoft.com/office/drawing/2014/main" id="{96056A65-994D-402C-A420-280628724B29}"/>
              </a:ext>
            </a:extLst>
          </p:cNvPr>
          <p:cNvSpPr txBox="1"/>
          <p:nvPr/>
        </p:nvSpPr>
        <p:spPr>
          <a:xfrm>
            <a:off x="764875" y="4098602"/>
            <a:ext cx="3596829" cy="190821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vi-VN" dirty="0"/>
          </a:p>
          <a:p>
            <a:endParaRPr lang="vi-VN" sz="2000" dirty="0">
              <a:latin typeface="Lato" panose="020F0502020204030203" pitchFamily="34" charset="0"/>
              <a:ea typeface="Lato" panose="020F0502020204030203" pitchFamily="34" charset="0"/>
              <a:cs typeface="Lato" panose="020F0502020204030203" pitchFamily="34" charset="0"/>
            </a:endParaRPr>
          </a:p>
          <a:p>
            <a:r>
              <a:rPr lang="vi-VN" sz="2000" dirty="0">
                <a:latin typeface="Lato" panose="020F0502020204030203" pitchFamily="34" charset="0"/>
                <a:ea typeface="Lato" panose="020F0502020204030203" pitchFamily="34" charset="0"/>
                <a:cs typeface="Lato" panose="020F0502020204030203" pitchFamily="34" charset="0"/>
              </a:rPr>
              <a:t>Hệ thống GNSS gồm 3 </a:t>
            </a:r>
            <a:r>
              <a:rPr lang="vi-VN" sz="2000">
                <a:latin typeface="Lato" panose="020F0502020204030203" pitchFamily="34" charset="0"/>
                <a:ea typeface="Lato" panose="020F0502020204030203" pitchFamily="34" charset="0"/>
                <a:cs typeface="Lato" panose="020F0502020204030203" pitchFamily="34" charset="0"/>
              </a:rPr>
              <a:t>phần:</a:t>
            </a: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vi-VN" sz="2000" dirty="0" err="1">
                <a:latin typeface="Lato" panose="020F0502020204030203" pitchFamily="34" charset="0"/>
                <a:ea typeface="Lato" panose="020F0502020204030203" pitchFamily="34" charset="0"/>
                <a:cs typeface="Lato" panose="020F0502020204030203" pitchFamily="34" charset="0"/>
              </a:rPr>
              <a:t>Space</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segment</a:t>
            </a: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vi-VN" sz="2000" dirty="0" err="1">
                <a:latin typeface="Lato" panose="020F0502020204030203" pitchFamily="34" charset="0"/>
                <a:ea typeface="Lato" panose="020F0502020204030203" pitchFamily="34" charset="0"/>
                <a:cs typeface="Lato" panose="020F0502020204030203" pitchFamily="34" charset="0"/>
              </a:rPr>
              <a:t>Control</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Segment</a:t>
            </a:r>
            <a:endParaRPr lang="vi-VN" sz="2000" dirty="0">
              <a:latin typeface="Lato" panose="020F0502020204030203" pitchFamily="34" charset="0"/>
              <a:ea typeface="Lato" panose="020F0502020204030203" pitchFamily="34" charset="0"/>
              <a:cs typeface="Lato" panose="020F0502020204030203" pitchFamily="34" charset="0"/>
            </a:endParaRPr>
          </a:p>
          <a:p>
            <a:pPr marL="285750" indent="-285750">
              <a:buFont typeface="Arial" panose="020B0604020202020204" pitchFamily="34" charset="0"/>
              <a:buChar char="•"/>
            </a:pPr>
            <a:r>
              <a:rPr lang="vi-VN" sz="2000" dirty="0" err="1">
                <a:latin typeface="Lato" panose="020F0502020204030203" pitchFamily="34" charset="0"/>
                <a:ea typeface="Lato" panose="020F0502020204030203" pitchFamily="34" charset="0"/>
                <a:cs typeface="Lato" panose="020F0502020204030203" pitchFamily="34" charset="0"/>
              </a:rPr>
              <a:t>User</a:t>
            </a:r>
            <a:r>
              <a:rPr lang="vi-VN" sz="2000" dirty="0">
                <a:latin typeface="Lato" panose="020F0502020204030203" pitchFamily="34" charset="0"/>
                <a:ea typeface="Lato" panose="020F0502020204030203" pitchFamily="34" charset="0"/>
                <a:cs typeface="Lato" panose="020F0502020204030203" pitchFamily="34" charset="0"/>
              </a:rPr>
              <a:t> </a:t>
            </a:r>
            <a:r>
              <a:rPr lang="vi-VN" sz="2000" dirty="0" err="1">
                <a:latin typeface="Lato" panose="020F0502020204030203" pitchFamily="34" charset="0"/>
                <a:ea typeface="Lato" panose="020F0502020204030203" pitchFamily="34" charset="0"/>
                <a:cs typeface="Lato" panose="020F0502020204030203" pitchFamily="34" charset="0"/>
              </a:rPr>
              <a:t>segment</a:t>
            </a:r>
            <a:endParaRPr lang="en-US" sz="20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955683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rmAutofit fontScale="90000"/>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5436538" y="1234982"/>
            <a:ext cx="6628536" cy="1658693"/>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101802" y="1637003"/>
            <a:ext cx="5334736" cy="1138774"/>
            <a:chOff x="532120" y="1248720"/>
            <a:chExt cx="4572000" cy="113877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257"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17" name="TextBox 16">
            <a:extLst>
              <a:ext uri="{FF2B5EF4-FFF2-40B4-BE49-F238E27FC236}">
                <a16:creationId xmlns:a16="http://schemas.microsoft.com/office/drawing/2014/main" id="{4648A4F6-42A1-0B3E-8A17-FE9301C0C90A}"/>
              </a:ext>
            </a:extLst>
          </p:cNvPr>
          <p:cNvSpPr txBox="1"/>
          <p:nvPr/>
        </p:nvSpPr>
        <p:spPr>
          <a:xfrm>
            <a:off x="0" y="1084089"/>
            <a:ext cx="4572000" cy="461665"/>
          </a:xfrm>
          <a:prstGeom prst="rect">
            <a:avLst/>
          </a:prstGeom>
          <a:noFill/>
        </p:spPr>
        <p:txBody>
          <a:bodyPr wrap="square">
            <a:spAutoFit/>
          </a:bodyPr>
          <a:lstStyle/>
          <a:p>
            <a:r>
              <a:rPr lang="en-US" sz="2400" b="1">
                <a:solidFill>
                  <a:srgbClr val="C02034"/>
                </a:solidFill>
                <a:latin typeface="Lato" panose="020F0502020204030203" pitchFamily="34" charset="0"/>
                <a:ea typeface="Calibri" panose="020F0502020204030204" pitchFamily="34" charset="0"/>
              </a:rPr>
              <a:t>Bộ lọc Kalman</a:t>
            </a:r>
            <a:endParaRPr lang="en-US" sz="24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6206308" y="1182796"/>
            <a:ext cx="2571932"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6686550" y="2745806"/>
            <a:ext cx="1811714"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dự đoán</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6F56FEF-4C49-1DC0-8E69-0A70CC1E48D2}"/>
                  </a:ext>
                </a:extLst>
              </p:cNvPr>
              <p:cNvSpPr txBox="1"/>
              <p:nvPr/>
            </p:nvSpPr>
            <p:spPr>
              <a:xfrm>
                <a:off x="0" y="3145916"/>
                <a:ext cx="6143624" cy="421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r>
                        <a:rPr lang="en-US" sz="2000" b="1" i="1">
                          <a:latin typeface="Cambria Math" panose="02040503050406030204" pitchFamily="18" charset="0"/>
                        </a:rPr>
                        <m:t>𝑭</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r>
                            <a:rPr lang="en-US" sz="2000" b="0" i="0">
                              <a:latin typeface="Cambria Math" panose="02040503050406030204" pitchFamily="18" charset="0"/>
                            </a:rPr>
                            <m:t>−1</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r>
                        <a:rPr lang="en-US" sz="2000" b="1" i="1">
                          <a:latin typeface="Cambria Math" panose="02040503050406030204" pitchFamily="18" charset="0"/>
                        </a:rPr>
                        <m:t>𝑮</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𝒖</m:t>
                          </m:r>
                        </m:e>
                        <m:sub>
                          <m:r>
                            <a:rPr lang="en-US" sz="2000" b="0" i="1">
                              <a:latin typeface="Cambria Math" panose="02040503050406030204" pitchFamily="18" charset="0"/>
                            </a:rPr>
                            <m:t>𝑛</m:t>
                          </m:r>
                        </m:sub>
                      </m:sSub>
                    </m:oMath>
                  </m:oMathPara>
                </a14:m>
                <a:endParaRPr lang="en-US" sz="2000"/>
              </a:p>
            </p:txBody>
          </p:sp>
        </mc:Choice>
        <mc:Fallback xmlns="">
          <p:sp>
            <p:nvSpPr>
              <p:cNvPr id="16" name="TextBox 15">
                <a:extLst>
                  <a:ext uri="{FF2B5EF4-FFF2-40B4-BE49-F238E27FC236}">
                    <a16:creationId xmlns:a16="http://schemas.microsoft.com/office/drawing/2014/main" id="{E6F56FEF-4C49-1DC0-8E69-0A70CC1E48D2}"/>
                  </a:ext>
                </a:extLst>
              </p:cNvPr>
              <p:cNvSpPr txBox="1">
                <a:spLocks noRot="1" noChangeAspect="1" noMove="1" noResize="1" noEditPoints="1" noAdjustHandles="1" noChangeArrowheads="1" noChangeShapeType="1" noTextEdit="1"/>
              </p:cNvSpPr>
              <p:nvPr/>
            </p:nvSpPr>
            <p:spPr>
              <a:xfrm>
                <a:off x="0" y="3145916"/>
                <a:ext cx="6143624" cy="421590"/>
              </a:xfrm>
              <a:prstGeom prst="rect">
                <a:avLst/>
              </a:prstGeom>
              <a:blipFill>
                <a:blip r:embed="rId5"/>
                <a:stretch>
                  <a:fillRect t="-57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8" name="Table 17">
                <a:extLst>
                  <a:ext uri="{FF2B5EF4-FFF2-40B4-BE49-F238E27FC236}">
                    <a16:creationId xmlns:a16="http://schemas.microsoft.com/office/drawing/2014/main" id="{4E1D3FFC-45EC-4E7F-3CC7-FAB07B3B240B}"/>
                  </a:ext>
                </a:extLst>
              </p:cNvPr>
              <p:cNvGraphicFramePr>
                <a:graphicFrameLocks noGrp="1"/>
              </p:cNvGraphicFramePr>
              <p:nvPr/>
            </p:nvGraphicFramePr>
            <p:xfrm>
              <a:off x="261971" y="3633954"/>
              <a:ext cx="5937082" cy="2560065"/>
            </p:xfrm>
            <a:graphic>
              <a:graphicData uri="http://schemas.openxmlformats.org/drawingml/2006/table">
                <a:tbl>
                  <a:tblPr firstRow="1" firstCol="1" bandRow="1">
                    <a:tableStyleId>{2D5ABB26-0587-4C30-8999-92F81FD0307C}</a:tableStyleId>
                  </a:tblPr>
                  <a:tblGrid>
                    <a:gridCol w="1285254">
                      <a:extLst>
                        <a:ext uri="{9D8B030D-6E8A-4147-A177-3AD203B41FA5}">
                          <a16:colId xmlns:a16="http://schemas.microsoft.com/office/drawing/2014/main" val="684611285"/>
                        </a:ext>
                      </a:extLst>
                    </a:gridCol>
                    <a:gridCol w="4651828">
                      <a:extLst>
                        <a:ext uri="{9D8B030D-6E8A-4147-A177-3AD203B41FA5}">
                          <a16:colId xmlns:a16="http://schemas.microsoft.com/office/drawing/2014/main" val="282793065"/>
                        </a:ext>
                      </a:extLst>
                    </a:gridCol>
                  </a:tblGrid>
                  <a:tr h="311705">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Trong đó:</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51521654"/>
                      </a:ext>
                    </a:extLst>
                  </a:tr>
                  <a:tr h="653708">
                    <a:tc>
                      <a:txBody>
                        <a:bodyPr/>
                        <a:lstStyle/>
                        <a:p>
                          <a:pPr marL="0" marR="0" algn="just">
                            <a:lnSpc>
                              <a:spcPct val="110000"/>
                            </a:lnSpc>
                            <a:spcBef>
                              <a:spcPts val="300"/>
                            </a:spcBef>
                            <a:spcAft>
                              <a:spcPts val="0"/>
                            </a:spcAft>
                          </a:pPr>
                          <a14:m>
                            <m:oMath xmlns:m="http://schemas.openxmlformats.org/officeDocument/2006/math">
                              <m:sSub>
                                <m:sSubPr>
                                  <m:ctrlPr>
                                    <a:rPr lang="en-US" sz="1800" i="1">
                                      <a:effectLst/>
                                      <a:latin typeface="Cambria Math" panose="02040503050406030204" pitchFamily="18" charset="0"/>
                                    </a:rPr>
                                  </m:ctrlPr>
                                </m:sSubPr>
                                <m:e>
                                  <m:acc>
                                    <m:accPr>
                                      <m:chr m:val="̂"/>
                                      <m:ctrlPr>
                                        <a:rPr lang="en-US" sz="1800" i="1">
                                          <a:effectLst/>
                                          <a:latin typeface="Cambria Math" panose="02040503050406030204" pitchFamily="18" charset="0"/>
                                        </a:rPr>
                                      </m:ctrlPr>
                                    </m:accPr>
                                    <m:e>
                                      <m:r>
                                        <a:rPr lang="vi-VN" sz="1800">
                                          <a:effectLst/>
                                          <a:latin typeface="Cambria Math" panose="02040503050406030204" pitchFamily="18" charset="0"/>
                                        </a:rPr>
                                        <m:t>𝒙</m:t>
                                      </m:r>
                                    </m:e>
                                  </m:acc>
                                </m:e>
                                <m:sub>
                                  <m:r>
                                    <a:rPr lang="vi-VN" sz="1800">
                                      <a:effectLst/>
                                      <a:latin typeface="Cambria Math" panose="02040503050406030204" pitchFamily="18" charset="0"/>
                                    </a:rPr>
                                    <m:t>𝑛</m:t>
                                  </m:r>
                                  <m:r>
                                    <a:rPr lang="vi-VN" sz="1800">
                                      <a:effectLst/>
                                      <a:latin typeface="Cambria Math" panose="02040503050406030204" pitchFamily="18" charset="0"/>
                                    </a:rPr>
                                    <m:t>(−)</m:t>
                                  </m:r>
                                </m:sub>
                              </m:sSub>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Vecto trạng thái ước tính của bước dự đoán tại thời điểm n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737713422"/>
                      </a:ext>
                    </a:extLst>
                  </a:tr>
                  <a:tr h="653708">
                    <a:tc>
                      <a:txBody>
                        <a:bodyPr/>
                        <a:lstStyle/>
                        <a:p>
                          <a:pPr marL="0" marR="0" algn="just">
                            <a:lnSpc>
                              <a:spcPct val="110000"/>
                            </a:lnSpc>
                            <a:spcBef>
                              <a:spcPts val="300"/>
                            </a:spcBef>
                            <a:spcAft>
                              <a:spcPts val="0"/>
                            </a:spcAft>
                          </a:pPr>
                          <a14:m>
                            <m:oMath xmlns:m="http://schemas.openxmlformats.org/officeDocument/2006/math">
                              <m:sSub>
                                <m:sSubPr>
                                  <m:ctrlPr>
                                    <a:rPr lang="en-US" sz="1800" i="1">
                                      <a:effectLst/>
                                      <a:latin typeface="Cambria Math" panose="02040503050406030204" pitchFamily="18" charset="0"/>
                                    </a:rPr>
                                  </m:ctrlPr>
                                </m:sSubPr>
                                <m:e>
                                  <m:acc>
                                    <m:accPr>
                                      <m:chr m:val="̂"/>
                                      <m:ctrlPr>
                                        <a:rPr lang="en-US" sz="1800" i="1">
                                          <a:effectLst/>
                                          <a:latin typeface="Cambria Math" panose="02040503050406030204" pitchFamily="18" charset="0"/>
                                        </a:rPr>
                                      </m:ctrlPr>
                                    </m:accPr>
                                    <m:e>
                                      <m:r>
                                        <a:rPr lang="vi-VN" sz="1800">
                                          <a:effectLst/>
                                          <a:latin typeface="Cambria Math" panose="02040503050406030204" pitchFamily="18" charset="0"/>
                                        </a:rPr>
                                        <m:t>𝒙</m:t>
                                      </m:r>
                                    </m:e>
                                  </m:acc>
                                </m:e>
                                <m:sub>
                                  <m:r>
                                    <a:rPr lang="vi-VN" sz="1800">
                                      <a:effectLst/>
                                      <a:latin typeface="Cambria Math" panose="02040503050406030204" pitchFamily="18" charset="0"/>
                                    </a:rPr>
                                    <m:t>𝑛</m:t>
                                  </m:r>
                                  <m:r>
                                    <a:rPr lang="vi-VN" sz="1800">
                                      <a:effectLst/>
                                      <a:latin typeface="Cambria Math" panose="02040503050406030204" pitchFamily="18" charset="0"/>
                                    </a:rPr>
                                    <m:t>−1(+)</m:t>
                                  </m:r>
                                </m:sub>
                              </m:sSub>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Vecto trạng thái ước tính của bước cập nhật tại thời điểm n - 1</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7948183"/>
                      </a:ext>
                    </a:extLst>
                  </a:tr>
                  <a:tr h="313648">
                    <a:tc>
                      <a:txBody>
                        <a:bodyPr/>
                        <a:lstStyle/>
                        <a:p>
                          <a:pPr marL="0" marR="0" algn="just">
                            <a:lnSpc>
                              <a:spcPct val="110000"/>
                            </a:lnSpc>
                            <a:spcBef>
                              <a:spcPts val="30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vi-VN" sz="1800">
                                      <a:effectLst/>
                                      <a:latin typeface="Cambria Math" panose="02040503050406030204" pitchFamily="18" charset="0"/>
                                    </a:rPr>
                                    <m:t>𝒖</m:t>
                                  </m:r>
                                </m:e>
                                <m:sub>
                                  <m:r>
                                    <a:rPr lang="vi-VN" sz="1800">
                                      <a:effectLst/>
                                      <a:latin typeface="Cambria Math" panose="02040503050406030204" pitchFamily="18" charset="0"/>
                                    </a:rPr>
                                    <m:t>𝑛</m:t>
                                  </m:r>
                                </m:sub>
                              </m:sSub>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Vecto đầu vào điều khiển</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569925507"/>
                      </a:ext>
                    </a:extLst>
                  </a:tr>
                  <a:tr h="313648">
                    <a:tc>
                      <a:txBody>
                        <a:bodyPr/>
                        <a:lstStyle/>
                        <a:p>
                          <a:pPr marL="0" marR="0" algn="just">
                            <a:lnSpc>
                              <a:spcPct val="110000"/>
                            </a:lnSpc>
                            <a:spcBef>
                              <a:spcPts val="300"/>
                            </a:spcBef>
                            <a:spcAft>
                              <a:spcPts val="0"/>
                            </a:spcAft>
                          </a:pPr>
                          <a14:m>
                            <m:oMath xmlns:m="http://schemas.openxmlformats.org/officeDocument/2006/math">
                              <m:r>
                                <a:rPr lang="vi-VN" sz="1800">
                                  <a:effectLst/>
                                  <a:latin typeface="Cambria Math" panose="02040503050406030204" pitchFamily="18" charset="0"/>
                                </a:rPr>
                                <m:t>𝑭</m:t>
                              </m:r>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chuyển trạng thái</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53756411"/>
                      </a:ext>
                    </a:extLst>
                  </a:tr>
                  <a:tr h="313648">
                    <a:tc>
                      <a:txBody>
                        <a:bodyPr/>
                        <a:lstStyle/>
                        <a:p>
                          <a:pPr marL="0" marR="0" algn="just">
                            <a:lnSpc>
                              <a:spcPct val="110000"/>
                            </a:lnSpc>
                            <a:spcBef>
                              <a:spcPts val="300"/>
                            </a:spcBef>
                            <a:spcAft>
                              <a:spcPts val="0"/>
                            </a:spcAft>
                          </a:pPr>
                          <a14:m>
                            <m:oMath xmlns:m="http://schemas.openxmlformats.org/officeDocument/2006/math">
                              <m:r>
                                <a:rPr lang="vi-VN" sz="1800">
                                  <a:effectLst/>
                                  <a:latin typeface="Cambria Math" panose="02040503050406030204" pitchFamily="18" charset="0"/>
                                </a:rPr>
                                <m:t>𝑮</m:t>
                              </m:r>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điều khiển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546601038"/>
                      </a:ext>
                    </a:extLst>
                  </a:tr>
                </a:tbl>
              </a:graphicData>
            </a:graphic>
          </p:graphicFrame>
        </mc:Choice>
        <mc:Fallback xmlns="">
          <p:graphicFrame>
            <p:nvGraphicFramePr>
              <p:cNvPr id="18" name="Table 17">
                <a:extLst>
                  <a:ext uri="{FF2B5EF4-FFF2-40B4-BE49-F238E27FC236}">
                    <a16:creationId xmlns:a16="http://schemas.microsoft.com/office/drawing/2014/main" id="{4E1D3FFC-45EC-4E7F-3CC7-FAB07B3B240B}"/>
                  </a:ext>
                </a:extLst>
              </p:cNvPr>
              <p:cNvGraphicFramePr>
                <a:graphicFrameLocks noGrp="1"/>
              </p:cNvGraphicFramePr>
              <p:nvPr>
                <p:extLst>
                  <p:ext uri="{D42A27DB-BD31-4B8C-83A1-F6EECF244321}">
                    <p14:modId xmlns:p14="http://schemas.microsoft.com/office/powerpoint/2010/main" val="1117069380"/>
                  </p:ext>
                </p:extLst>
              </p:nvPr>
            </p:nvGraphicFramePr>
            <p:xfrm>
              <a:off x="261971" y="3633954"/>
              <a:ext cx="5937082" cy="2560065"/>
            </p:xfrm>
            <a:graphic>
              <a:graphicData uri="http://schemas.openxmlformats.org/drawingml/2006/table">
                <a:tbl>
                  <a:tblPr firstRow="1" firstCol="1" bandRow="1">
                    <a:tableStyleId>{2D5ABB26-0587-4C30-8999-92F81FD0307C}</a:tableStyleId>
                  </a:tblPr>
                  <a:tblGrid>
                    <a:gridCol w="1285254">
                      <a:extLst>
                        <a:ext uri="{9D8B030D-6E8A-4147-A177-3AD203B41FA5}">
                          <a16:colId xmlns:a16="http://schemas.microsoft.com/office/drawing/2014/main" val="684611285"/>
                        </a:ext>
                      </a:extLst>
                    </a:gridCol>
                    <a:gridCol w="4651828">
                      <a:extLst>
                        <a:ext uri="{9D8B030D-6E8A-4147-A177-3AD203B41FA5}">
                          <a16:colId xmlns:a16="http://schemas.microsoft.com/office/drawing/2014/main" val="282793065"/>
                        </a:ext>
                      </a:extLst>
                    </a:gridCol>
                  </a:tblGrid>
                  <a:tr h="311705">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Trong đó:</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451521654"/>
                      </a:ext>
                    </a:extLst>
                  </a:tr>
                  <a:tr h="653708">
                    <a:tc>
                      <a:txBody>
                        <a:bodyPr/>
                        <a:lstStyle/>
                        <a:p>
                          <a:endParaRPr lang="en-US"/>
                        </a:p>
                      </a:txBody>
                      <a:tcPr marL="68580" marR="68580" marT="0" marB="0">
                        <a:blipFill>
                          <a:blip r:embed="rId6"/>
                          <a:stretch>
                            <a:fillRect t="-59259" r="-362085" b="-257407"/>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Vecto trạng thái ước tính của bước dự đoán tại thời điểm n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737713422"/>
                      </a:ext>
                    </a:extLst>
                  </a:tr>
                  <a:tr h="653708">
                    <a:tc>
                      <a:txBody>
                        <a:bodyPr/>
                        <a:lstStyle/>
                        <a:p>
                          <a:endParaRPr lang="en-US"/>
                        </a:p>
                      </a:txBody>
                      <a:tcPr marL="68580" marR="68580" marT="0" marB="0">
                        <a:blipFill>
                          <a:blip r:embed="rId6"/>
                          <a:stretch>
                            <a:fillRect t="-160748" r="-362085" b="-159813"/>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Vecto trạng thái ước tính của bước cập nhật tại thời điểm n - 1</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97948183"/>
                      </a:ext>
                    </a:extLst>
                  </a:tr>
                  <a:tr h="313648">
                    <a:tc>
                      <a:txBody>
                        <a:bodyPr/>
                        <a:lstStyle/>
                        <a:p>
                          <a:endParaRPr lang="en-US"/>
                        </a:p>
                      </a:txBody>
                      <a:tcPr marL="68580" marR="68580" marT="0" marB="0">
                        <a:blipFill>
                          <a:blip r:embed="rId6"/>
                          <a:stretch>
                            <a:fillRect t="-536538" r="-362085" b="-228846"/>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Vecto đầu vào điều khiển</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569925507"/>
                      </a:ext>
                    </a:extLst>
                  </a:tr>
                  <a:tr h="313648">
                    <a:tc>
                      <a:txBody>
                        <a:bodyPr/>
                        <a:lstStyle/>
                        <a:p>
                          <a:endParaRPr lang="en-US"/>
                        </a:p>
                      </a:txBody>
                      <a:tcPr marL="68580" marR="68580" marT="0" marB="0">
                        <a:blipFill>
                          <a:blip r:embed="rId6"/>
                          <a:stretch>
                            <a:fillRect t="-649020" r="-362085" b="-133333"/>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chuyển trạng thái</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53756411"/>
                      </a:ext>
                    </a:extLst>
                  </a:tr>
                  <a:tr h="313648">
                    <a:tc>
                      <a:txBody>
                        <a:bodyPr/>
                        <a:lstStyle/>
                        <a:p>
                          <a:endParaRPr lang="en-US"/>
                        </a:p>
                      </a:txBody>
                      <a:tcPr marL="68580" marR="68580" marT="0" marB="0">
                        <a:blipFill>
                          <a:blip r:embed="rId6"/>
                          <a:stretch>
                            <a:fillRect t="-734615" r="-362085" b="-30769"/>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điều khiển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546601038"/>
                      </a:ext>
                    </a:extLst>
                  </a:tr>
                </a:tbl>
              </a:graphicData>
            </a:graphic>
          </p:graphicFrame>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E5F11D03-1571-E446-77CF-AF2B75086B75}"/>
                  </a:ext>
                </a:extLst>
              </p:cNvPr>
              <p:cNvSpPr txBox="1"/>
              <p:nvPr/>
            </p:nvSpPr>
            <p:spPr>
              <a:xfrm>
                <a:off x="6311266" y="3135922"/>
                <a:ext cx="6143624" cy="42800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r>
                        <a:rPr lang="en-US" sz="2000" b="1" i="1">
                          <a:latin typeface="Cambria Math" panose="02040503050406030204" pitchFamily="18" charset="0"/>
                        </a:rPr>
                        <m:t>𝑭</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0" i="1">
                              <a:latin typeface="Cambria Math" panose="02040503050406030204" pitchFamily="18" charset="0"/>
                            </a:rPr>
                            <m:t>𝑛</m:t>
                          </m:r>
                          <m:r>
                            <a:rPr lang="en-US" sz="2000" b="0" i="0">
                              <a:latin typeface="Cambria Math" panose="02040503050406030204" pitchFamily="18" charset="0"/>
                            </a:rPr>
                            <m:t>−1 </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sSup>
                        <m:sSupPr>
                          <m:ctrlPr>
                            <a:rPr lang="en-US" sz="2000" b="1" i="1">
                              <a:solidFill>
                                <a:srgbClr val="836967"/>
                              </a:solidFill>
                              <a:latin typeface="Cambria Math" panose="02040503050406030204" pitchFamily="18" charset="0"/>
                            </a:rPr>
                          </m:ctrlPr>
                        </m:sSupPr>
                        <m:e>
                          <m:r>
                            <a:rPr lang="en-US" sz="2000" b="1" i="1">
                              <a:latin typeface="Cambria Math" panose="02040503050406030204" pitchFamily="18" charset="0"/>
                            </a:rPr>
                            <m:t>𝑭</m:t>
                          </m:r>
                        </m:e>
                        <m:sup>
                          <m:r>
                            <a:rPr lang="en-US" sz="2000" b="0" i="1">
                              <a:latin typeface="Cambria Math" panose="02040503050406030204" pitchFamily="18" charset="0"/>
                            </a:rPr>
                            <m:t>𝑇</m:t>
                          </m:r>
                        </m:sup>
                      </m:sSup>
                      <m:r>
                        <a:rPr lang="en-US" sz="2000" b="0" i="0">
                          <a:latin typeface="Cambria Math" panose="02040503050406030204" pitchFamily="18" charset="0"/>
                        </a:rPr>
                        <m:t>+</m:t>
                      </m:r>
                      <m:r>
                        <a:rPr lang="en-US" sz="2000" b="1" i="1">
                          <a:latin typeface="Cambria Math" panose="02040503050406030204" pitchFamily="18" charset="0"/>
                        </a:rPr>
                        <m:t>𝑸</m:t>
                      </m:r>
                    </m:oMath>
                  </m:oMathPara>
                </a14:m>
                <a:endParaRPr lang="en-US" sz="2000"/>
              </a:p>
            </p:txBody>
          </p:sp>
        </mc:Choice>
        <mc:Fallback xmlns="">
          <p:sp>
            <p:nvSpPr>
              <p:cNvPr id="20" name="TextBox 19">
                <a:extLst>
                  <a:ext uri="{FF2B5EF4-FFF2-40B4-BE49-F238E27FC236}">
                    <a16:creationId xmlns:a16="http://schemas.microsoft.com/office/drawing/2014/main" id="{E5F11D03-1571-E446-77CF-AF2B75086B75}"/>
                  </a:ext>
                </a:extLst>
              </p:cNvPr>
              <p:cNvSpPr txBox="1">
                <a:spLocks noRot="1" noChangeAspect="1" noMove="1" noResize="1" noEditPoints="1" noAdjustHandles="1" noChangeArrowheads="1" noChangeShapeType="1" noTextEdit="1"/>
              </p:cNvSpPr>
              <p:nvPr/>
            </p:nvSpPr>
            <p:spPr>
              <a:xfrm>
                <a:off x="6311266" y="3135922"/>
                <a:ext cx="6143624" cy="428002"/>
              </a:xfrm>
              <a:prstGeom prst="rect">
                <a:avLst/>
              </a:prstGeom>
              <a:blipFill>
                <a:blip r:embed="rId7"/>
                <a:stretch>
                  <a:fillRect b="-5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20">
                <a:extLst>
                  <a:ext uri="{FF2B5EF4-FFF2-40B4-BE49-F238E27FC236}">
                    <a16:creationId xmlns:a16="http://schemas.microsoft.com/office/drawing/2014/main" id="{55530973-E8C4-B557-8902-FB76086AEF30}"/>
                  </a:ext>
                </a:extLst>
              </p:cNvPr>
              <p:cNvGraphicFramePr>
                <a:graphicFrameLocks noGrp="1"/>
              </p:cNvGraphicFramePr>
              <p:nvPr/>
            </p:nvGraphicFramePr>
            <p:xfrm>
              <a:off x="6345614" y="3619581"/>
              <a:ext cx="5846386" cy="2568385"/>
            </p:xfrm>
            <a:graphic>
              <a:graphicData uri="http://schemas.openxmlformats.org/drawingml/2006/table">
                <a:tbl>
                  <a:tblPr firstRow="1" firstCol="1" bandRow="1">
                    <a:tableStyleId>{2D5ABB26-0587-4C30-8999-92F81FD0307C}</a:tableStyleId>
                  </a:tblPr>
                  <a:tblGrid>
                    <a:gridCol w="1119264">
                      <a:extLst>
                        <a:ext uri="{9D8B030D-6E8A-4147-A177-3AD203B41FA5}">
                          <a16:colId xmlns:a16="http://schemas.microsoft.com/office/drawing/2014/main" val="1981685775"/>
                        </a:ext>
                      </a:extLst>
                    </a:gridCol>
                    <a:gridCol w="4727122">
                      <a:extLst>
                        <a:ext uri="{9D8B030D-6E8A-4147-A177-3AD203B41FA5}">
                          <a16:colId xmlns:a16="http://schemas.microsoft.com/office/drawing/2014/main" val="4221398040"/>
                        </a:ext>
                      </a:extLst>
                    </a:gridCol>
                  </a:tblGrid>
                  <a:tr h="0">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Trong đó:</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079112799"/>
                      </a:ext>
                    </a:extLst>
                  </a:tr>
                  <a:tr h="0">
                    <a:tc>
                      <a:txBody>
                        <a:bodyPr/>
                        <a:lstStyle/>
                        <a:p>
                          <a:pPr marL="0" marR="0" algn="l">
                            <a:lnSpc>
                              <a:spcPct val="110000"/>
                            </a:lnSpc>
                            <a:spcBef>
                              <a:spcPts val="30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vi-VN" sz="1800">
                                      <a:effectLst/>
                                      <a:latin typeface="Cambria Math" panose="02040503050406030204" pitchFamily="18" charset="0"/>
                                    </a:rPr>
                                    <m:t>𝑷</m:t>
                                  </m:r>
                                </m:e>
                                <m:sub>
                                  <m:r>
                                    <a:rPr lang="vi-VN" sz="1800">
                                      <a:effectLst/>
                                      <a:latin typeface="Cambria Math" panose="02040503050406030204" pitchFamily="18" charset="0"/>
                                    </a:rPr>
                                    <m:t>𝑛</m:t>
                                  </m:r>
                                  <m:r>
                                    <a:rPr lang="vi-VN" sz="1800">
                                      <a:effectLst/>
                                      <a:latin typeface="Cambria Math" panose="02040503050406030204" pitchFamily="18" charset="0"/>
                                    </a:rPr>
                                    <m:t>(−)</m:t>
                                  </m:r>
                                </m:sub>
                              </m:sSub>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hiệp phương sai của trạng thái ước tính tại thời điểm </a:t>
                          </a:r>
                          <a14:m>
                            <m:oMath xmlns:m="http://schemas.openxmlformats.org/officeDocument/2006/math">
                              <m:r>
                                <a:rPr lang="vi-VN" sz="1800">
                                  <a:effectLst/>
                                  <a:latin typeface="Cambria Math" panose="02040503050406030204" pitchFamily="18" charset="0"/>
                                </a:rPr>
                                <m:t>𝑛</m:t>
                              </m:r>
                              <m:r>
                                <a:rPr lang="vi-VN" sz="1800">
                                  <a:effectLst/>
                                  <a:latin typeface="Cambria Math" panose="02040503050406030204" pitchFamily="18" charset="0"/>
                                </a:rPr>
                                <m:t>(−)</m:t>
                              </m:r>
                            </m:oMath>
                          </a14:m>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355813726"/>
                      </a:ext>
                    </a:extLst>
                  </a:tr>
                  <a:tr h="280035">
                    <a:tc>
                      <a:txBody>
                        <a:bodyPr/>
                        <a:lstStyle/>
                        <a:p>
                          <a:pPr marL="0" marR="0" algn="l">
                            <a:lnSpc>
                              <a:spcPct val="110000"/>
                            </a:lnSpc>
                            <a:spcBef>
                              <a:spcPts val="300"/>
                            </a:spcBef>
                            <a:spcAft>
                              <a:spcPts val="0"/>
                            </a:spcAft>
                          </a:pPr>
                          <a14:m>
                            <m:oMath xmlns:m="http://schemas.openxmlformats.org/officeDocument/2006/math">
                              <m:sSub>
                                <m:sSubPr>
                                  <m:ctrlPr>
                                    <a:rPr lang="en-US" sz="1800" i="1">
                                      <a:effectLst/>
                                      <a:latin typeface="Cambria Math" panose="02040503050406030204" pitchFamily="18" charset="0"/>
                                    </a:rPr>
                                  </m:ctrlPr>
                                </m:sSubPr>
                                <m:e>
                                  <m:r>
                                    <a:rPr lang="vi-VN" sz="1800">
                                      <a:effectLst/>
                                      <a:latin typeface="Cambria Math" panose="02040503050406030204" pitchFamily="18" charset="0"/>
                                    </a:rPr>
                                    <m:t>𝑷</m:t>
                                  </m:r>
                                </m:e>
                                <m:sub>
                                  <m:r>
                                    <a:rPr lang="vi-VN" sz="1800">
                                      <a:effectLst/>
                                      <a:latin typeface="Cambria Math" panose="02040503050406030204" pitchFamily="18" charset="0"/>
                                    </a:rPr>
                                    <m:t>𝑛</m:t>
                                  </m:r>
                                  <m:r>
                                    <a:rPr lang="vi-VN" sz="1800">
                                      <a:effectLst/>
                                      <a:latin typeface="Cambria Math" panose="02040503050406030204" pitchFamily="18" charset="0"/>
                                    </a:rPr>
                                    <m:t>−1 (+)</m:t>
                                  </m:r>
                                </m:sub>
                              </m:sSub>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hiệp phương sai của trạng thái ước tính tại thời điểm </a:t>
                          </a:r>
                          <a14:m>
                            <m:oMath xmlns:m="http://schemas.openxmlformats.org/officeDocument/2006/math">
                              <m:r>
                                <a:rPr lang="vi-VN" sz="1800">
                                  <a:effectLst/>
                                  <a:latin typeface="Cambria Math" panose="02040503050406030204" pitchFamily="18" charset="0"/>
                                </a:rPr>
                                <m:t>𝑛</m:t>
                              </m:r>
                              <m:r>
                                <a:rPr lang="vi-VN" sz="1800">
                                  <a:effectLst/>
                                  <a:latin typeface="Cambria Math" panose="02040503050406030204" pitchFamily="18" charset="0"/>
                                </a:rPr>
                                <m:t>−1 (+)</m:t>
                              </m:r>
                            </m:oMath>
                          </a14:m>
                          <a:r>
                            <a:rPr lang="vi-VN" sz="1800">
                              <a:effectLst/>
                              <a:latin typeface="Lato" panose="020F0502020204030203" pitchFamily="34" charset="0"/>
                              <a:ea typeface="Lato" panose="020F0502020204030203" pitchFamily="34" charset="0"/>
                              <a:cs typeface="Lato" panose="020F0502020204030203" pitchFamily="34" charset="0"/>
                            </a:rPr>
                            <a:t> (dùng để ước tính cho thời điểm </a:t>
                          </a:r>
                          <a14:m>
                            <m:oMath xmlns:m="http://schemas.openxmlformats.org/officeDocument/2006/math">
                              <m:r>
                                <a:rPr lang="vi-VN" sz="1800">
                                  <a:effectLst/>
                                  <a:latin typeface="Cambria Math" panose="02040503050406030204" pitchFamily="18" charset="0"/>
                                </a:rPr>
                                <m:t>𝑛</m:t>
                              </m:r>
                              <m:r>
                                <a:rPr lang="vi-VN" sz="1800">
                                  <a:effectLst/>
                                  <a:latin typeface="Cambria Math" panose="02040503050406030204" pitchFamily="18" charset="0"/>
                                </a:rPr>
                                <m:t>(−)</m:t>
                              </m:r>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249405158"/>
                      </a:ext>
                    </a:extLst>
                  </a:tr>
                  <a:tr h="0">
                    <a:tc>
                      <a:txBody>
                        <a:bodyPr/>
                        <a:lstStyle/>
                        <a:p>
                          <a:pPr marL="0" marR="0" algn="l">
                            <a:lnSpc>
                              <a:spcPct val="110000"/>
                            </a:lnSpc>
                            <a:spcBef>
                              <a:spcPts val="300"/>
                            </a:spcBef>
                            <a:spcAft>
                              <a:spcPts val="0"/>
                            </a:spcAft>
                          </a:pPr>
                          <a14:m>
                            <m:oMath xmlns:m="http://schemas.openxmlformats.org/officeDocument/2006/math">
                              <m:r>
                                <a:rPr lang="vi-VN" sz="1800">
                                  <a:effectLst/>
                                  <a:latin typeface="Cambria Math" panose="02040503050406030204" pitchFamily="18" charset="0"/>
                                </a:rPr>
                                <m:t>𝑭</m:t>
                              </m:r>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chuyển trạng thái</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627595746"/>
                      </a:ext>
                    </a:extLst>
                  </a:tr>
                  <a:tr h="0">
                    <a:tc>
                      <a:txBody>
                        <a:bodyPr/>
                        <a:lstStyle/>
                        <a:p>
                          <a:pPr marL="0" marR="0" algn="l">
                            <a:lnSpc>
                              <a:spcPct val="110000"/>
                            </a:lnSpc>
                            <a:spcBef>
                              <a:spcPts val="300"/>
                            </a:spcBef>
                            <a:spcAft>
                              <a:spcPts val="0"/>
                            </a:spcAft>
                          </a:pPr>
                          <a14:m>
                            <m:oMath xmlns:m="http://schemas.openxmlformats.org/officeDocument/2006/math">
                              <m:r>
                                <a:rPr lang="vi-VN" sz="1800">
                                  <a:effectLst/>
                                  <a:latin typeface="Cambria Math" panose="02040503050406030204" pitchFamily="18" charset="0"/>
                                </a:rPr>
                                <m:t>𝑸</m:t>
                              </m:r>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hiệp phương sai nhiễu quá trình</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14871272"/>
                      </a:ext>
                    </a:extLst>
                  </a:tr>
                  <a:tr h="0">
                    <a:tc>
                      <a:txBody>
                        <a:bodyPr/>
                        <a:lstStyle/>
                        <a:p>
                          <a:pPr marL="0" marR="0" algn="l">
                            <a:lnSpc>
                              <a:spcPct val="110000"/>
                            </a:lnSpc>
                            <a:spcBef>
                              <a:spcPts val="300"/>
                            </a:spcBef>
                            <a:spcAft>
                              <a:spcPts val="0"/>
                            </a:spcAft>
                          </a:pPr>
                          <a14:m>
                            <m:oMath xmlns:m="http://schemas.openxmlformats.org/officeDocument/2006/math">
                              <m:sSup>
                                <m:sSupPr>
                                  <m:ctrlPr>
                                    <a:rPr lang="en-US" sz="1800" i="1">
                                      <a:effectLst/>
                                      <a:latin typeface="Cambria Math" panose="02040503050406030204" pitchFamily="18" charset="0"/>
                                    </a:rPr>
                                  </m:ctrlPr>
                                </m:sSupPr>
                                <m:e>
                                  <m:r>
                                    <a:rPr lang="vi-VN" sz="1800">
                                      <a:effectLst/>
                                      <a:latin typeface="Cambria Math" panose="02040503050406030204" pitchFamily="18" charset="0"/>
                                    </a:rPr>
                                    <m:t>𝑭</m:t>
                                  </m:r>
                                </m:e>
                                <m:sup>
                                  <m:r>
                                    <a:rPr lang="vi-VN" sz="1800">
                                      <a:effectLst/>
                                      <a:latin typeface="Cambria Math" panose="02040503050406030204" pitchFamily="18" charset="0"/>
                                    </a:rPr>
                                    <m:t>𝑻</m:t>
                                  </m:r>
                                </m:sup>
                              </m:sSup>
                            </m:oMath>
                          </a14:m>
                          <a:r>
                            <a:rPr lang="vi-VN" sz="1800">
                              <a:effectLst/>
                              <a:latin typeface="Lato" panose="020F0502020204030203" pitchFamily="34" charset="0"/>
                              <a:ea typeface="Lato" panose="020F0502020204030203" pitchFamily="34" charset="0"/>
                              <a:cs typeface="Lato" panose="020F0502020204030203" pitchFamily="34" charset="0"/>
                            </a:rPr>
                            <a:t>:</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Chuyển vị của ma trận chuyển trạng thái</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518850609"/>
                      </a:ext>
                    </a:extLst>
                  </a:tr>
                </a:tbl>
              </a:graphicData>
            </a:graphic>
          </p:graphicFrame>
        </mc:Choice>
        <mc:Fallback xmlns="">
          <p:graphicFrame>
            <p:nvGraphicFramePr>
              <p:cNvPr id="21" name="Table 20">
                <a:extLst>
                  <a:ext uri="{FF2B5EF4-FFF2-40B4-BE49-F238E27FC236}">
                    <a16:creationId xmlns:a16="http://schemas.microsoft.com/office/drawing/2014/main" id="{55530973-E8C4-B557-8902-FB76086AEF30}"/>
                  </a:ext>
                </a:extLst>
              </p:cNvPr>
              <p:cNvGraphicFramePr>
                <a:graphicFrameLocks noGrp="1"/>
              </p:cNvGraphicFramePr>
              <p:nvPr>
                <p:extLst>
                  <p:ext uri="{D42A27DB-BD31-4B8C-83A1-F6EECF244321}">
                    <p14:modId xmlns:p14="http://schemas.microsoft.com/office/powerpoint/2010/main" val="2191677095"/>
                  </p:ext>
                </p:extLst>
              </p:nvPr>
            </p:nvGraphicFramePr>
            <p:xfrm>
              <a:off x="6345614" y="3619581"/>
              <a:ext cx="5846386" cy="2568385"/>
            </p:xfrm>
            <a:graphic>
              <a:graphicData uri="http://schemas.openxmlformats.org/drawingml/2006/table">
                <a:tbl>
                  <a:tblPr firstRow="1" firstCol="1" bandRow="1">
                    <a:tableStyleId>{2D5ABB26-0587-4C30-8999-92F81FD0307C}</a:tableStyleId>
                  </a:tblPr>
                  <a:tblGrid>
                    <a:gridCol w="1119264">
                      <a:extLst>
                        <a:ext uri="{9D8B030D-6E8A-4147-A177-3AD203B41FA5}">
                          <a16:colId xmlns:a16="http://schemas.microsoft.com/office/drawing/2014/main" val="1981685775"/>
                        </a:ext>
                      </a:extLst>
                    </a:gridCol>
                    <a:gridCol w="4727122">
                      <a:extLst>
                        <a:ext uri="{9D8B030D-6E8A-4147-A177-3AD203B41FA5}">
                          <a16:colId xmlns:a16="http://schemas.microsoft.com/office/drawing/2014/main" val="4221398040"/>
                        </a:ext>
                      </a:extLst>
                    </a:gridCol>
                  </a:tblGrid>
                  <a:tr h="275019">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Trong đó:</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 </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079112799"/>
                      </a:ext>
                    </a:extLst>
                  </a:tr>
                  <a:tr h="578485">
                    <a:tc>
                      <a:txBody>
                        <a:bodyPr/>
                        <a:lstStyle/>
                        <a:p>
                          <a:endParaRPr lang="en-US"/>
                        </a:p>
                      </a:txBody>
                      <a:tcPr marL="68580" marR="68580" marT="0" marB="0">
                        <a:blipFill>
                          <a:blip r:embed="rId8"/>
                          <a:stretch>
                            <a:fillRect t="-59375" r="-421739" b="-316667"/>
                          </a:stretch>
                        </a:blipFill>
                      </a:tcPr>
                    </a:tc>
                    <a:tc>
                      <a:txBody>
                        <a:bodyPr/>
                        <a:lstStyle/>
                        <a:p>
                          <a:endParaRPr lang="en-US"/>
                        </a:p>
                      </a:txBody>
                      <a:tcPr marL="68580" marR="68580" marT="0" marB="0">
                        <a:blipFill>
                          <a:blip r:embed="rId8"/>
                          <a:stretch>
                            <a:fillRect l="-23711" t="-59375" b="-316667"/>
                          </a:stretch>
                        </a:blipFill>
                      </a:tcPr>
                    </a:tc>
                    <a:extLst>
                      <a:ext uri="{0D108BD9-81ED-4DB2-BD59-A6C34878D82A}">
                        <a16:rowId xmlns:a16="http://schemas.microsoft.com/office/drawing/2014/main" val="355813726"/>
                      </a:ext>
                    </a:extLst>
                  </a:tr>
                  <a:tr h="880237">
                    <a:tc>
                      <a:txBody>
                        <a:bodyPr/>
                        <a:lstStyle/>
                        <a:p>
                          <a:endParaRPr lang="en-US"/>
                        </a:p>
                      </a:txBody>
                      <a:tcPr marL="68580" marR="68580" marT="0" marB="0">
                        <a:blipFill>
                          <a:blip r:embed="rId8"/>
                          <a:stretch>
                            <a:fillRect t="-105517" r="-421739" b="-109655"/>
                          </a:stretch>
                        </a:blipFill>
                      </a:tcPr>
                    </a:tc>
                    <a:tc>
                      <a:txBody>
                        <a:bodyPr/>
                        <a:lstStyle/>
                        <a:p>
                          <a:endParaRPr lang="en-US"/>
                        </a:p>
                      </a:txBody>
                      <a:tcPr marL="68580" marR="68580" marT="0" marB="0">
                        <a:blipFill>
                          <a:blip r:embed="rId8"/>
                          <a:stretch>
                            <a:fillRect l="-23711" t="-105517" b="-109655"/>
                          </a:stretch>
                        </a:blipFill>
                      </a:tcPr>
                    </a:tc>
                    <a:extLst>
                      <a:ext uri="{0D108BD9-81ED-4DB2-BD59-A6C34878D82A}">
                        <a16:rowId xmlns:a16="http://schemas.microsoft.com/office/drawing/2014/main" val="1249405158"/>
                      </a:ext>
                    </a:extLst>
                  </a:tr>
                  <a:tr h="276733">
                    <a:tc>
                      <a:txBody>
                        <a:bodyPr/>
                        <a:lstStyle/>
                        <a:p>
                          <a:endParaRPr lang="en-US"/>
                        </a:p>
                      </a:txBody>
                      <a:tcPr marL="68580" marR="68580" marT="0" marB="0">
                        <a:blipFill>
                          <a:blip r:embed="rId8"/>
                          <a:stretch>
                            <a:fillRect t="-662222" r="-421739" b="-253333"/>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chuyển trạng thái</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627595746"/>
                      </a:ext>
                    </a:extLst>
                  </a:tr>
                  <a:tr h="276733">
                    <a:tc>
                      <a:txBody>
                        <a:bodyPr/>
                        <a:lstStyle/>
                        <a:p>
                          <a:endParaRPr lang="en-US"/>
                        </a:p>
                      </a:txBody>
                      <a:tcPr marL="68580" marR="68580" marT="0" marB="0">
                        <a:blipFill>
                          <a:blip r:embed="rId8"/>
                          <a:stretch>
                            <a:fillRect t="-745652" r="-421739" b="-147826"/>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Ma trận hiệp phương sai nhiễu quá trình</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114871272"/>
                      </a:ext>
                    </a:extLst>
                  </a:tr>
                  <a:tr h="281178">
                    <a:tc>
                      <a:txBody>
                        <a:bodyPr/>
                        <a:lstStyle/>
                        <a:p>
                          <a:endParaRPr lang="en-US"/>
                        </a:p>
                      </a:txBody>
                      <a:tcPr marL="68580" marR="68580" marT="0" marB="0">
                        <a:blipFill>
                          <a:blip r:embed="rId8"/>
                          <a:stretch>
                            <a:fillRect t="-845652" r="-421739" b="-47826"/>
                          </a:stretch>
                        </a:blipFill>
                      </a:tcPr>
                    </a:tc>
                    <a:tc>
                      <a:txBody>
                        <a:bodyPr/>
                        <a:lstStyle/>
                        <a:p>
                          <a:pPr marL="0" marR="0" algn="just">
                            <a:lnSpc>
                              <a:spcPct val="110000"/>
                            </a:lnSpc>
                            <a:spcBef>
                              <a:spcPts val="300"/>
                            </a:spcBef>
                            <a:spcAft>
                              <a:spcPts val="0"/>
                            </a:spcAft>
                          </a:pPr>
                          <a:r>
                            <a:rPr lang="vi-VN" sz="1800">
                              <a:effectLst/>
                              <a:latin typeface="Lato" panose="020F0502020204030203" pitchFamily="34" charset="0"/>
                              <a:ea typeface="Lato" panose="020F0502020204030203" pitchFamily="34" charset="0"/>
                              <a:cs typeface="Lato" panose="020F0502020204030203" pitchFamily="34" charset="0"/>
                            </a:rPr>
                            <a:t>Chuyển vị của ma trận chuyển trạng thái</a:t>
                          </a:r>
                          <a:endParaRPr lang="en-US" sz="18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518850609"/>
                      </a:ext>
                    </a:extLst>
                  </a:tr>
                </a:tbl>
              </a:graphicData>
            </a:graphic>
          </p:graphicFrame>
        </mc:Fallback>
      </mc:AlternateContent>
    </p:spTree>
    <p:extLst>
      <p:ext uri="{BB962C8B-B14F-4D97-AF65-F5344CB8AC3E}">
        <p14:creationId xmlns:p14="http://schemas.microsoft.com/office/powerpoint/2010/main" val="377606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1358</TotalTime>
  <Words>2939</Words>
  <Application>Microsoft Office PowerPoint</Application>
  <PresentationFormat>Widescreen</PresentationFormat>
  <Paragraphs>379</Paragraphs>
  <Slides>30</Slides>
  <Notes>16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30</vt:i4>
      </vt:variant>
    </vt:vector>
  </HeadingPairs>
  <TitlesOfParts>
    <vt:vector size="42" baseType="lpstr">
      <vt:lpstr>Arial</vt:lpstr>
      <vt:lpstr>Bookshelf Symbol 7</vt:lpstr>
      <vt:lpstr>Calibri</vt:lpstr>
      <vt:lpstr>Calibri Light</vt:lpstr>
      <vt:lpstr>Cambria Math</vt:lpstr>
      <vt:lpstr>Lato</vt:lpstr>
      <vt:lpstr>Montserrat ExtraBold</vt:lpstr>
      <vt:lpstr>Open Sans SemiBold</vt:lpstr>
      <vt:lpstr>Symbol</vt:lpstr>
      <vt:lpstr>Times New Roman</vt:lpstr>
      <vt:lpstr>TimesNewRomanPSMT</vt:lpstr>
      <vt:lpstr>Office 2013 - 2022 Theme</vt:lpstr>
      <vt:lpstr>PowerPoint Presentation</vt:lpstr>
      <vt:lpstr>PowerPoint Presentation</vt:lpstr>
      <vt:lpstr>PowerPoint Presentation</vt:lpstr>
      <vt:lpstr>Tổng quan đề tài</vt:lpstr>
      <vt:lpstr>Tổng quan đề tài</vt:lpstr>
      <vt:lpstr>Tổng quan đề tài</vt:lpstr>
      <vt:lpstr>PowerPoint Presentation</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Cơ sở lý thuyết</vt:lpstr>
      <vt:lpstr>PowerPoint Presentation</vt:lpstr>
      <vt:lpstr>Thiết kế và triển khai</vt:lpstr>
      <vt:lpstr>Thiết kế và triển khai</vt:lpstr>
      <vt:lpstr>Thiết kế và triển khai</vt:lpstr>
      <vt:lpstr>Thiết kế và triển khai</vt:lpstr>
      <vt:lpstr>Thiết kế và triển khai</vt:lpstr>
      <vt:lpstr>Thiết kế và triển khai</vt:lpstr>
      <vt:lpstr>PowerPoint Presentation</vt:lpstr>
      <vt:lpstr>Mô tả thực nghiệm</vt:lpstr>
      <vt:lpstr>Phương pháp đánh giá thực nghiệm</vt:lpstr>
      <vt:lpstr>Kết quả thực nghiệm</vt:lpstr>
      <vt:lpstr>Kết luận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Le Thanh Luan 20203494</cp:lastModifiedBy>
  <cp:revision>13</cp:revision>
  <dcterms:created xsi:type="dcterms:W3CDTF">2021-05-28T04:32:29Z</dcterms:created>
  <dcterms:modified xsi:type="dcterms:W3CDTF">2024-07-12T10:00:03Z</dcterms:modified>
</cp:coreProperties>
</file>